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9"/>
  </p:notesMasterIdLst>
  <p:sldIdLst>
    <p:sldId id="259" r:id="rId6"/>
    <p:sldId id="258" r:id="rId7"/>
    <p:sldId id="260" r:id="rId8"/>
    <p:sldId id="263" r:id="rId9"/>
    <p:sldId id="265" r:id="rId10"/>
    <p:sldId id="266" r:id="rId11"/>
    <p:sldId id="267" r:id="rId12"/>
    <p:sldId id="268" r:id="rId13"/>
    <p:sldId id="269" r:id="rId14"/>
    <p:sldId id="273" r:id="rId15"/>
    <p:sldId id="274" r:id="rId16"/>
    <p:sldId id="276" r:id="rId17"/>
    <p:sldId id="27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DDF"/>
    <a:srgbClr val="92002D"/>
    <a:srgbClr val="2029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D88AC1-B7D7-499E-9546-FED807DF552E}" v="91" dt="2025-10-14T18:19:55.4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43"/>
  </p:normalViewPr>
  <p:slideViewPr>
    <p:cSldViewPr snapToGrid="0">
      <p:cViewPr varScale="1">
        <p:scale>
          <a:sx n="101" d="100"/>
          <a:sy n="101" d="100"/>
        </p:scale>
        <p:origin x="7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tancur, Jaime" userId="7cdc12cb-21ec-4e06-baab-5572d80f422e" providerId="ADAL" clId="{00D88AC1-B7D7-499E-9546-FED807DF552E}"/>
    <pc:docChg chg="undo custSel addSld delSld modSld sldOrd">
      <pc:chgData name="Betancur, Jaime" userId="7cdc12cb-21ec-4e06-baab-5572d80f422e" providerId="ADAL" clId="{00D88AC1-B7D7-499E-9546-FED807DF552E}" dt="2025-10-14T18:21:06.355" v="578" actId="2696"/>
      <pc:docMkLst>
        <pc:docMk/>
      </pc:docMkLst>
      <pc:sldChg chg="modSp mod">
        <pc:chgData name="Betancur, Jaime" userId="7cdc12cb-21ec-4e06-baab-5572d80f422e" providerId="ADAL" clId="{00D88AC1-B7D7-499E-9546-FED807DF552E}" dt="2025-10-14T17:56:41.400" v="56" actId="1036"/>
        <pc:sldMkLst>
          <pc:docMk/>
          <pc:sldMk cId="1977937777" sldId="258"/>
        </pc:sldMkLst>
        <pc:spChg chg="mod">
          <ac:chgData name="Betancur, Jaime" userId="7cdc12cb-21ec-4e06-baab-5572d80f422e" providerId="ADAL" clId="{00D88AC1-B7D7-499E-9546-FED807DF552E}" dt="2025-10-14T17:56:41.400" v="56" actId="1036"/>
          <ac:spMkLst>
            <pc:docMk/>
            <pc:sldMk cId="1977937777" sldId="258"/>
            <ac:spMk id="3" creationId="{974D3C9C-9265-2CEF-411D-BC23EBF6BC8B}"/>
          </ac:spMkLst>
        </pc:spChg>
        <pc:spChg chg="mod">
          <ac:chgData name="Betancur, Jaime" userId="7cdc12cb-21ec-4e06-baab-5572d80f422e" providerId="ADAL" clId="{00D88AC1-B7D7-499E-9546-FED807DF552E}" dt="2025-10-14T17:55:48.995" v="26"/>
          <ac:spMkLst>
            <pc:docMk/>
            <pc:sldMk cId="1977937777" sldId="258"/>
            <ac:spMk id="5" creationId="{AADA4874-9303-A119-34BB-E2B19BC9E942}"/>
          </ac:spMkLst>
        </pc:spChg>
      </pc:sldChg>
      <pc:sldChg chg="modSp mod">
        <pc:chgData name="Betancur, Jaime" userId="7cdc12cb-21ec-4e06-baab-5572d80f422e" providerId="ADAL" clId="{00D88AC1-B7D7-499E-9546-FED807DF552E}" dt="2025-10-14T17:55:23.422" v="21" actId="20577"/>
        <pc:sldMkLst>
          <pc:docMk/>
          <pc:sldMk cId="957710469" sldId="259"/>
        </pc:sldMkLst>
        <pc:spChg chg="mod">
          <ac:chgData name="Betancur, Jaime" userId="7cdc12cb-21ec-4e06-baab-5572d80f422e" providerId="ADAL" clId="{00D88AC1-B7D7-499E-9546-FED807DF552E}" dt="2025-10-14T17:55:23.422" v="21" actId="20577"/>
          <ac:spMkLst>
            <pc:docMk/>
            <pc:sldMk cId="957710469" sldId="259"/>
            <ac:spMk id="5" creationId="{C55C4679-B982-463D-9C8D-98E0DE1BD387}"/>
          </ac:spMkLst>
        </pc:spChg>
        <pc:spChg chg="mod">
          <ac:chgData name="Betancur, Jaime" userId="7cdc12cb-21ec-4e06-baab-5572d80f422e" providerId="ADAL" clId="{00D88AC1-B7D7-499E-9546-FED807DF552E}" dt="2025-10-14T17:47:37.733" v="2" actId="207"/>
          <ac:spMkLst>
            <pc:docMk/>
            <pc:sldMk cId="957710469" sldId="259"/>
            <ac:spMk id="11" creationId="{2D0D4B44-3527-482A-97AC-262C7DC0D62C}"/>
          </ac:spMkLst>
        </pc:spChg>
        <pc:spChg chg="mod">
          <ac:chgData name="Betancur, Jaime" userId="7cdc12cb-21ec-4e06-baab-5572d80f422e" providerId="ADAL" clId="{00D88AC1-B7D7-499E-9546-FED807DF552E}" dt="2025-10-14T17:55:15.264" v="14"/>
          <ac:spMkLst>
            <pc:docMk/>
            <pc:sldMk cId="957710469" sldId="259"/>
            <ac:spMk id="15" creationId="{71755704-971B-407B-B4B1-C006C0D2E4F4}"/>
          </ac:spMkLst>
        </pc:spChg>
      </pc:sldChg>
      <pc:sldChg chg="modSp mod">
        <pc:chgData name="Betancur, Jaime" userId="7cdc12cb-21ec-4e06-baab-5572d80f422e" providerId="ADAL" clId="{00D88AC1-B7D7-499E-9546-FED807DF552E}" dt="2025-10-14T17:58:07.928" v="77" actId="255"/>
        <pc:sldMkLst>
          <pc:docMk/>
          <pc:sldMk cId="1060304386" sldId="260"/>
        </pc:sldMkLst>
        <pc:spChg chg="mod">
          <ac:chgData name="Betancur, Jaime" userId="7cdc12cb-21ec-4e06-baab-5572d80f422e" providerId="ADAL" clId="{00D88AC1-B7D7-499E-9546-FED807DF552E}" dt="2025-10-14T17:57:25.463" v="71" actId="1035"/>
          <ac:spMkLst>
            <pc:docMk/>
            <pc:sldMk cId="1060304386" sldId="260"/>
            <ac:spMk id="2" creationId="{615A267D-95DF-C775-FAA9-E1206B270CCE}"/>
          </ac:spMkLst>
        </pc:spChg>
        <pc:spChg chg="mod">
          <ac:chgData name="Betancur, Jaime" userId="7cdc12cb-21ec-4e06-baab-5572d80f422e" providerId="ADAL" clId="{00D88AC1-B7D7-499E-9546-FED807DF552E}" dt="2025-10-14T17:58:07.928" v="77" actId="255"/>
          <ac:spMkLst>
            <pc:docMk/>
            <pc:sldMk cId="1060304386" sldId="260"/>
            <ac:spMk id="4" creationId="{7A92191F-B55E-0D7E-6AFF-D4C0A5E9D909}"/>
          </ac:spMkLst>
        </pc:spChg>
      </pc:sldChg>
      <pc:sldChg chg="del">
        <pc:chgData name="Betancur, Jaime" userId="7cdc12cb-21ec-4e06-baab-5572d80f422e" providerId="ADAL" clId="{00D88AC1-B7D7-499E-9546-FED807DF552E}" dt="2025-10-14T18:17:38.313" v="509" actId="2696"/>
        <pc:sldMkLst>
          <pc:docMk/>
          <pc:sldMk cId="3838474601" sldId="261"/>
        </pc:sldMkLst>
      </pc:sldChg>
      <pc:sldChg chg="del">
        <pc:chgData name="Betancur, Jaime" userId="7cdc12cb-21ec-4e06-baab-5572d80f422e" providerId="ADAL" clId="{00D88AC1-B7D7-499E-9546-FED807DF552E}" dt="2025-10-14T18:18:33.748" v="524" actId="2696"/>
        <pc:sldMkLst>
          <pc:docMk/>
          <pc:sldMk cId="1427486590" sldId="262"/>
        </pc:sldMkLst>
      </pc:sldChg>
      <pc:sldChg chg="modSp mod">
        <pc:chgData name="Betancur, Jaime" userId="7cdc12cb-21ec-4e06-baab-5572d80f422e" providerId="ADAL" clId="{00D88AC1-B7D7-499E-9546-FED807DF552E}" dt="2025-10-14T18:02:18.396" v="208" actId="14100"/>
        <pc:sldMkLst>
          <pc:docMk/>
          <pc:sldMk cId="953805581" sldId="263"/>
        </pc:sldMkLst>
        <pc:spChg chg="mod">
          <ac:chgData name="Betancur, Jaime" userId="7cdc12cb-21ec-4e06-baab-5572d80f422e" providerId="ADAL" clId="{00D88AC1-B7D7-499E-9546-FED807DF552E}" dt="2025-10-14T18:01:09.419" v="147" actId="2711"/>
          <ac:spMkLst>
            <pc:docMk/>
            <pc:sldMk cId="953805581" sldId="263"/>
            <ac:spMk id="2" creationId="{2AC91C3A-3FD2-35DB-A7A4-86EEC4B3FD15}"/>
          </ac:spMkLst>
        </pc:spChg>
        <pc:spChg chg="mod">
          <ac:chgData name="Betancur, Jaime" userId="7cdc12cb-21ec-4e06-baab-5572d80f422e" providerId="ADAL" clId="{00D88AC1-B7D7-499E-9546-FED807DF552E}" dt="2025-10-14T18:02:18.396" v="208" actId="14100"/>
          <ac:spMkLst>
            <pc:docMk/>
            <pc:sldMk cId="953805581" sldId="263"/>
            <ac:spMk id="4" creationId="{CFCEE5BB-4F0C-23D4-7EE7-73C0A1CDFD35}"/>
          </ac:spMkLst>
        </pc:spChg>
      </pc:sldChg>
      <pc:sldChg chg="modSp del mod">
        <pc:chgData name="Betancur, Jaime" userId="7cdc12cb-21ec-4e06-baab-5572d80f422e" providerId="ADAL" clId="{00D88AC1-B7D7-499E-9546-FED807DF552E}" dt="2025-10-14T18:19:11.755" v="533" actId="2696"/>
        <pc:sldMkLst>
          <pc:docMk/>
          <pc:sldMk cId="2891939490" sldId="264"/>
        </pc:sldMkLst>
        <pc:spChg chg="mod">
          <ac:chgData name="Betancur, Jaime" userId="7cdc12cb-21ec-4e06-baab-5572d80f422e" providerId="ADAL" clId="{00D88AC1-B7D7-499E-9546-FED807DF552E}" dt="2025-10-14T18:19:02.587" v="532" actId="13926"/>
          <ac:spMkLst>
            <pc:docMk/>
            <pc:sldMk cId="2891939490" sldId="264"/>
            <ac:spMk id="3" creationId="{B0C5D5B3-2C2F-1C04-92CF-747351EF2C98}"/>
          </ac:spMkLst>
        </pc:spChg>
      </pc:sldChg>
      <pc:sldChg chg="modSp mod">
        <pc:chgData name="Betancur, Jaime" userId="7cdc12cb-21ec-4e06-baab-5572d80f422e" providerId="ADAL" clId="{00D88AC1-B7D7-499E-9546-FED807DF552E}" dt="2025-10-14T18:02:12.794" v="207" actId="14100"/>
        <pc:sldMkLst>
          <pc:docMk/>
          <pc:sldMk cId="4284772014" sldId="265"/>
        </pc:sldMkLst>
        <pc:spChg chg="mod">
          <ac:chgData name="Betancur, Jaime" userId="7cdc12cb-21ec-4e06-baab-5572d80f422e" providerId="ADAL" clId="{00D88AC1-B7D7-499E-9546-FED807DF552E}" dt="2025-10-14T18:01:32.418" v="149"/>
          <ac:spMkLst>
            <pc:docMk/>
            <pc:sldMk cId="4284772014" sldId="265"/>
            <ac:spMk id="2" creationId="{4F770B15-B4A4-D5CB-527F-5CBFE8738B53}"/>
          </ac:spMkLst>
        </pc:spChg>
        <pc:spChg chg="mod">
          <ac:chgData name="Betancur, Jaime" userId="7cdc12cb-21ec-4e06-baab-5572d80f422e" providerId="ADAL" clId="{00D88AC1-B7D7-499E-9546-FED807DF552E}" dt="2025-10-14T18:02:12.794" v="207" actId="14100"/>
          <ac:spMkLst>
            <pc:docMk/>
            <pc:sldMk cId="4284772014" sldId="265"/>
            <ac:spMk id="6" creationId="{40E476D6-CF77-1091-B935-B8DBF5E05F2D}"/>
          </ac:spMkLst>
        </pc:spChg>
      </pc:sldChg>
      <pc:sldChg chg="modSp mod">
        <pc:chgData name="Betancur, Jaime" userId="7cdc12cb-21ec-4e06-baab-5572d80f422e" providerId="ADAL" clId="{00D88AC1-B7D7-499E-9546-FED807DF552E}" dt="2025-10-14T18:03:50.848" v="226" actId="14100"/>
        <pc:sldMkLst>
          <pc:docMk/>
          <pc:sldMk cId="2993124735" sldId="266"/>
        </pc:sldMkLst>
        <pc:spChg chg="mod">
          <ac:chgData name="Betancur, Jaime" userId="7cdc12cb-21ec-4e06-baab-5572d80f422e" providerId="ADAL" clId="{00D88AC1-B7D7-499E-9546-FED807DF552E}" dt="2025-10-14T18:03:09.823" v="220" actId="20577"/>
          <ac:spMkLst>
            <pc:docMk/>
            <pc:sldMk cId="2993124735" sldId="266"/>
            <ac:spMk id="2" creationId="{47078B82-3034-8AC3-70B2-9080D5C42138}"/>
          </ac:spMkLst>
        </pc:spChg>
        <pc:spChg chg="mod">
          <ac:chgData name="Betancur, Jaime" userId="7cdc12cb-21ec-4e06-baab-5572d80f422e" providerId="ADAL" clId="{00D88AC1-B7D7-499E-9546-FED807DF552E}" dt="2025-10-14T18:03:50.848" v="226" actId="14100"/>
          <ac:spMkLst>
            <pc:docMk/>
            <pc:sldMk cId="2993124735" sldId="266"/>
            <ac:spMk id="4" creationId="{9EFA984D-6835-69AC-8988-49D6D4D083DA}"/>
          </ac:spMkLst>
        </pc:spChg>
      </pc:sldChg>
      <pc:sldChg chg="modSp mod">
        <pc:chgData name="Betancur, Jaime" userId="7cdc12cb-21ec-4e06-baab-5572d80f422e" providerId="ADAL" clId="{00D88AC1-B7D7-499E-9546-FED807DF552E}" dt="2025-10-14T18:05:37.372" v="248" actId="1076"/>
        <pc:sldMkLst>
          <pc:docMk/>
          <pc:sldMk cId="2345866133" sldId="267"/>
        </pc:sldMkLst>
        <pc:spChg chg="mod">
          <ac:chgData name="Betancur, Jaime" userId="7cdc12cb-21ec-4e06-baab-5572d80f422e" providerId="ADAL" clId="{00D88AC1-B7D7-499E-9546-FED807DF552E}" dt="2025-10-14T18:04:59.148" v="244" actId="1035"/>
          <ac:spMkLst>
            <pc:docMk/>
            <pc:sldMk cId="2345866133" sldId="267"/>
            <ac:spMk id="2" creationId="{E38AB3B3-4EEF-7B82-7C65-D198974BAFFD}"/>
          </ac:spMkLst>
        </pc:spChg>
        <pc:spChg chg="mod">
          <ac:chgData name="Betancur, Jaime" userId="7cdc12cb-21ec-4e06-baab-5572d80f422e" providerId="ADAL" clId="{00D88AC1-B7D7-499E-9546-FED807DF552E}" dt="2025-10-14T18:05:37.372" v="248" actId="1076"/>
          <ac:spMkLst>
            <pc:docMk/>
            <pc:sldMk cId="2345866133" sldId="267"/>
            <ac:spMk id="4" creationId="{290978D6-3AAD-D991-18DE-6F75287DA38C}"/>
          </ac:spMkLst>
        </pc:spChg>
      </pc:sldChg>
      <pc:sldChg chg="modSp mod">
        <pc:chgData name="Betancur, Jaime" userId="7cdc12cb-21ec-4e06-baab-5572d80f422e" providerId="ADAL" clId="{00D88AC1-B7D7-499E-9546-FED807DF552E}" dt="2025-10-14T18:07:48.459" v="279" actId="1076"/>
        <pc:sldMkLst>
          <pc:docMk/>
          <pc:sldMk cId="1844426391" sldId="268"/>
        </pc:sldMkLst>
        <pc:spChg chg="mod">
          <ac:chgData name="Betancur, Jaime" userId="7cdc12cb-21ec-4e06-baab-5572d80f422e" providerId="ADAL" clId="{00D88AC1-B7D7-499E-9546-FED807DF552E}" dt="2025-10-14T18:06:13.585" v="274" actId="1035"/>
          <ac:spMkLst>
            <pc:docMk/>
            <pc:sldMk cId="1844426391" sldId="268"/>
            <ac:spMk id="2" creationId="{A5FD74CE-2242-7EE9-7112-A4A790A18C8E}"/>
          </ac:spMkLst>
        </pc:spChg>
        <pc:spChg chg="mod">
          <ac:chgData name="Betancur, Jaime" userId="7cdc12cb-21ec-4e06-baab-5572d80f422e" providerId="ADAL" clId="{00D88AC1-B7D7-499E-9546-FED807DF552E}" dt="2025-10-14T18:07:48.459" v="279" actId="1076"/>
          <ac:spMkLst>
            <pc:docMk/>
            <pc:sldMk cId="1844426391" sldId="268"/>
            <ac:spMk id="4" creationId="{FC35D5B4-B1F4-1495-AE3B-47D60623E570}"/>
          </ac:spMkLst>
        </pc:spChg>
      </pc:sldChg>
      <pc:sldChg chg="modSp mod">
        <pc:chgData name="Betancur, Jaime" userId="7cdc12cb-21ec-4e06-baab-5572d80f422e" providerId="ADAL" clId="{00D88AC1-B7D7-499E-9546-FED807DF552E}" dt="2025-10-14T18:11:48.578" v="428" actId="2711"/>
        <pc:sldMkLst>
          <pc:docMk/>
          <pc:sldMk cId="612793578" sldId="269"/>
        </pc:sldMkLst>
        <pc:spChg chg="mod">
          <ac:chgData name="Betancur, Jaime" userId="7cdc12cb-21ec-4e06-baab-5572d80f422e" providerId="ADAL" clId="{00D88AC1-B7D7-499E-9546-FED807DF552E}" dt="2025-10-14T18:11:48.578" v="428" actId="2711"/>
          <ac:spMkLst>
            <pc:docMk/>
            <pc:sldMk cId="612793578" sldId="269"/>
            <ac:spMk id="2" creationId="{33AEBCAF-3D8B-4167-F0A3-1BA1B9559632}"/>
          </ac:spMkLst>
        </pc:spChg>
        <pc:spChg chg="mod">
          <ac:chgData name="Betancur, Jaime" userId="7cdc12cb-21ec-4e06-baab-5572d80f422e" providerId="ADAL" clId="{00D88AC1-B7D7-499E-9546-FED807DF552E}" dt="2025-10-14T18:09:04.121" v="403" actId="14100"/>
          <ac:spMkLst>
            <pc:docMk/>
            <pc:sldMk cId="612793578" sldId="269"/>
            <ac:spMk id="4" creationId="{00A2B291-2C6D-7792-92F9-5FCD465FC776}"/>
          </ac:spMkLst>
        </pc:spChg>
      </pc:sldChg>
      <pc:sldChg chg="modSp del mod">
        <pc:chgData name="Betancur, Jaime" userId="7cdc12cb-21ec-4e06-baab-5572d80f422e" providerId="ADAL" clId="{00D88AC1-B7D7-499E-9546-FED807DF552E}" dt="2025-10-14T18:21:06.355" v="578" actId="2696"/>
        <pc:sldMkLst>
          <pc:docMk/>
          <pc:sldMk cId="3361630577" sldId="270"/>
        </pc:sldMkLst>
        <pc:spChg chg="mod">
          <ac:chgData name="Betancur, Jaime" userId="7cdc12cb-21ec-4e06-baab-5572d80f422e" providerId="ADAL" clId="{00D88AC1-B7D7-499E-9546-FED807DF552E}" dt="2025-10-14T18:19:37.323" v="536" actId="13926"/>
          <ac:spMkLst>
            <pc:docMk/>
            <pc:sldMk cId="3361630577" sldId="270"/>
            <ac:spMk id="4" creationId="{03694188-7438-7E23-D8E2-FF4D41D78BF1}"/>
          </ac:spMkLst>
        </pc:spChg>
      </pc:sldChg>
      <pc:sldChg chg="del">
        <pc:chgData name="Betancur, Jaime" userId="7cdc12cb-21ec-4e06-baab-5572d80f422e" providerId="ADAL" clId="{00D88AC1-B7D7-499E-9546-FED807DF552E}" dt="2025-10-14T18:17:45.428" v="513" actId="2696"/>
        <pc:sldMkLst>
          <pc:docMk/>
          <pc:sldMk cId="1677025283" sldId="271"/>
        </pc:sldMkLst>
      </pc:sldChg>
      <pc:sldChg chg="del">
        <pc:chgData name="Betancur, Jaime" userId="7cdc12cb-21ec-4e06-baab-5572d80f422e" providerId="ADAL" clId="{00D88AC1-B7D7-499E-9546-FED807DF552E}" dt="2025-10-14T18:17:43.683" v="512" actId="2696"/>
        <pc:sldMkLst>
          <pc:docMk/>
          <pc:sldMk cId="1023807179" sldId="272"/>
        </pc:sldMkLst>
      </pc:sldChg>
      <pc:sldChg chg="modSp add del mod">
        <pc:chgData name="Betancur, Jaime" userId="7cdc12cb-21ec-4e06-baab-5572d80f422e" providerId="ADAL" clId="{00D88AC1-B7D7-499E-9546-FED807DF552E}" dt="2025-10-14T18:18:00.838" v="520" actId="2696"/>
        <pc:sldMkLst>
          <pc:docMk/>
          <pc:sldMk cId="368320890" sldId="273"/>
        </pc:sldMkLst>
        <pc:spChg chg="mod">
          <ac:chgData name="Betancur, Jaime" userId="7cdc12cb-21ec-4e06-baab-5572d80f422e" providerId="ADAL" clId="{00D88AC1-B7D7-499E-9546-FED807DF552E}" dt="2025-10-14T18:10:04.135" v="416" actId="1035"/>
          <ac:spMkLst>
            <pc:docMk/>
            <pc:sldMk cId="368320890" sldId="273"/>
            <ac:spMk id="2" creationId="{DBEA5C6A-BC51-1296-703E-CE54DC8CD37B}"/>
          </ac:spMkLst>
        </pc:spChg>
        <pc:spChg chg="mod">
          <ac:chgData name="Betancur, Jaime" userId="7cdc12cb-21ec-4e06-baab-5572d80f422e" providerId="ADAL" clId="{00D88AC1-B7D7-499E-9546-FED807DF552E}" dt="2025-10-14T18:12:26.197" v="429" actId="1076"/>
          <ac:spMkLst>
            <pc:docMk/>
            <pc:sldMk cId="368320890" sldId="273"/>
            <ac:spMk id="4" creationId="{8EDCC32B-ED08-A013-95AF-49006A832E55}"/>
          </ac:spMkLst>
        </pc:spChg>
      </pc:sldChg>
      <pc:sldChg chg="modSp add del mod">
        <pc:chgData name="Betancur, Jaime" userId="7cdc12cb-21ec-4e06-baab-5572d80f422e" providerId="ADAL" clId="{00D88AC1-B7D7-499E-9546-FED807DF552E}" dt="2025-10-14T18:18:01.585" v="521" actId="2696"/>
        <pc:sldMkLst>
          <pc:docMk/>
          <pc:sldMk cId="906731039" sldId="274"/>
        </pc:sldMkLst>
        <pc:spChg chg="mod">
          <ac:chgData name="Betancur, Jaime" userId="7cdc12cb-21ec-4e06-baab-5572d80f422e" providerId="ADAL" clId="{00D88AC1-B7D7-499E-9546-FED807DF552E}" dt="2025-10-14T18:12:53.099" v="445" actId="1035"/>
          <ac:spMkLst>
            <pc:docMk/>
            <pc:sldMk cId="906731039" sldId="274"/>
            <ac:spMk id="2" creationId="{6F09B02D-D3FB-8173-ECC6-F38588E6BEC0}"/>
          </ac:spMkLst>
        </pc:spChg>
        <pc:spChg chg="mod">
          <ac:chgData name="Betancur, Jaime" userId="7cdc12cb-21ec-4e06-baab-5572d80f422e" providerId="ADAL" clId="{00D88AC1-B7D7-499E-9546-FED807DF552E}" dt="2025-10-14T18:13:37.161" v="456" actId="1076"/>
          <ac:spMkLst>
            <pc:docMk/>
            <pc:sldMk cId="906731039" sldId="274"/>
            <ac:spMk id="4" creationId="{63695CA9-F354-2993-F239-3268996BBF4C}"/>
          </ac:spMkLst>
        </pc:spChg>
      </pc:sldChg>
      <pc:sldChg chg="modSp add del mod">
        <pc:chgData name="Betancur, Jaime" userId="7cdc12cb-21ec-4e06-baab-5572d80f422e" providerId="ADAL" clId="{00D88AC1-B7D7-499E-9546-FED807DF552E}" dt="2025-10-14T18:20:55.809" v="577" actId="14100"/>
        <pc:sldMkLst>
          <pc:docMk/>
          <pc:sldMk cId="3576591054" sldId="275"/>
        </pc:sldMkLst>
        <pc:spChg chg="mod">
          <ac:chgData name="Betancur, Jaime" userId="7cdc12cb-21ec-4e06-baab-5572d80f422e" providerId="ADAL" clId="{00D88AC1-B7D7-499E-9546-FED807DF552E}" dt="2025-10-14T18:15:54.983" v="491"/>
          <ac:spMkLst>
            <pc:docMk/>
            <pc:sldMk cId="3576591054" sldId="275"/>
            <ac:spMk id="2" creationId="{95028D76-7A1A-4FEF-D393-D12B3DFAC2EC}"/>
          </ac:spMkLst>
        </pc:spChg>
        <pc:spChg chg="mod">
          <ac:chgData name="Betancur, Jaime" userId="7cdc12cb-21ec-4e06-baab-5572d80f422e" providerId="ADAL" clId="{00D88AC1-B7D7-499E-9546-FED807DF552E}" dt="2025-10-14T18:20:55.809" v="577" actId="14100"/>
          <ac:spMkLst>
            <pc:docMk/>
            <pc:sldMk cId="3576591054" sldId="275"/>
            <ac:spMk id="6" creationId="{F33A44A7-D307-BBCB-37A3-7272AF637A35}"/>
          </ac:spMkLst>
        </pc:spChg>
      </pc:sldChg>
      <pc:sldChg chg="modSp add del mod ord">
        <pc:chgData name="Betancur, Jaime" userId="7cdc12cb-21ec-4e06-baab-5572d80f422e" providerId="ADAL" clId="{00D88AC1-B7D7-499E-9546-FED807DF552E}" dt="2025-10-14T18:18:02.567" v="522" actId="2696"/>
        <pc:sldMkLst>
          <pc:docMk/>
          <pc:sldMk cId="2405264293" sldId="276"/>
        </pc:sldMkLst>
        <pc:spChg chg="mod">
          <ac:chgData name="Betancur, Jaime" userId="7cdc12cb-21ec-4e06-baab-5572d80f422e" providerId="ADAL" clId="{00D88AC1-B7D7-499E-9546-FED807DF552E}" dt="2025-10-14T18:16:57.017" v="499"/>
          <ac:spMkLst>
            <pc:docMk/>
            <pc:sldMk cId="2405264293" sldId="276"/>
            <ac:spMk id="2" creationId="{62FFB693-5411-0100-8C32-63625804A711}"/>
          </ac:spMkLst>
        </pc:spChg>
        <pc:spChg chg="mod">
          <ac:chgData name="Betancur, Jaime" userId="7cdc12cb-21ec-4e06-baab-5572d80f422e" providerId="ADAL" clId="{00D88AC1-B7D7-499E-9546-FED807DF552E}" dt="2025-10-14T18:17:29.872" v="508" actId="14100"/>
          <ac:spMkLst>
            <pc:docMk/>
            <pc:sldMk cId="2405264293" sldId="276"/>
            <ac:spMk id="4" creationId="{DD73634D-15E7-9E19-993E-19A93DB56BCB}"/>
          </ac:spMkLst>
        </pc:spChg>
      </pc:sldChg>
      <pc:sldChg chg="del">
        <pc:chgData name="Betancur, Jaime" userId="7cdc12cb-21ec-4e06-baab-5572d80f422e" providerId="ADAL" clId="{00D88AC1-B7D7-499E-9546-FED807DF552E}" dt="2025-10-14T18:16:25.239" v="495" actId="2696"/>
        <pc:sldMkLst>
          <pc:docMk/>
          <pc:sldMk cId="2038516342" sldId="277"/>
        </pc:sldMkLst>
      </pc:sldChg>
      <pc:sldChg chg="del">
        <pc:chgData name="Betancur, Jaime" userId="7cdc12cb-21ec-4e06-baab-5572d80f422e" providerId="ADAL" clId="{00D88AC1-B7D7-499E-9546-FED807DF552E}" dt="2025-10-14T18:17:49.025" v="515" actId="2696"/>
        <pc:sldMkLst>
          <pc:docMk/>
          <pc:sldMk cId="3570701376" sldId="278"/>
        </pc:sldMkLst>
      </pc:sldChg>
      <pc:sldChg chg="del">
        <pc:chgData name="Betancur, Jaime" userId="7cdc12cb-21ec-4e06-baab-5572d80f422e" providerId="ADAL" clId="{00D88AC1-B7D7-499E-9546-FED807DF552E}" dt="2025-10-14T18:17:47.326" v="514" actId="2696"/>
        <pc:sldMkLst>
          <pc:docMk/>
          <pc:sldMk cId="539121419" sldId="279"/>
        </pc:sldMkLst>
      </pc:sldChg>
      <pc:sldChg chg="del">
        <pc:chgData name="Betancur, Jaime" userId="7cdc12cb-21ec-4e06-baab-5572d80f422e" providerId="ADAL" clId="{00D88AC1-B7D7-499E-9546-FED807DF552E}" dt="2025-10-14T18:17:41.521" v="511" actId="2696"/>
        <pc:sldMkLst>
          <pc:docMk/>
          <pc:sldMk cId="61575366" sldId="280"/>
        </pc:sldMkLst>
      </pc:sldChg>
      <pc:sldChg chg="del">
        <pc:chgData name="Betancur, Jaime" userId="7cdc12cb-21ec-4e06-baab-5572d80f422e" providerId="ADAL" clId="{00D88AC1-B7D7-499E-9546-FED807DF552E}" dt="2025-10-14T18:18:39.471" v="526" actId="2696"/>
        <pc:sldMkLst>
          <pc:docMk/>
          <pc:sldMk cId="2116997637" sldId="281"/>
        </pc:sldMkLst>
      </pc:sldChg>
      <pc:sldChg chg="del">
        <pc:chgData name="Betancur, Jaime" userId="7cdc12cb-21ec-4e06-baab-5572d80f422e" providerId="ADAL" clId="{00D88AC1-B7D7-499E-9546-FED807DF552E}" dt="2025-10-14T18:17:40.161" v="510" actId="2696"/>
        <pc:sldMkLst>
          <pc:docMk/>
          <pc:sldMk cId="1903460395" sldId="282"/>
        </pc:sldMkLst>
      </pc:sldChg>
      <pc:sldChg chg="del">
        <pc:chgData name="Betancur, Jaime" userId="7cdc12cb-21ec-4e06-baab-5572d80f422e" providerId="ADAL" clId="{00D88AC1-B7D7-499E-9546-FED807DF552E}" dt="2025-10-14T18:18:36.371" v="525" actId="2696"/>
        <pc:sldMkLst>
          <pc:docMk/>
          <pc:sldMk cId="627852236" sldId="28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586563-D4ED-454B-8813-C26EF622192E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B44392-9919-4345-8EF7-836181999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93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ABE38-8920-4E62-A270-428311A6A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C572A1-EBAC-4B66-A788-F49288C2F9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262D5-6822-497D-9FA2-AB6FECDA0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3DF6-58F1-4FFC-910A-2D90ED24A32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629FD-D897-4BB8-993F-F1248D89C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2FA24-3C1F-408D-A4F5-60A1C2B9D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E83E-41B8-4CAF-8276-715436736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37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7F8B-7402-4632-9C1A-5C55F107A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022BEC-C519-4983-8900-408B18FD1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63EF9-E2E0-49AA-9085-E6CAF2898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3DF6-58F1-4FFC-910A-2D90ED24A32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78565-83FC-45B0-A7EF-6FFEFD6D8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829BE-1F1B-4AB4-8C48-F0ACBAC20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E83E-41B8-4CAF-8276-715436736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60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3B35AF-8D8D-469A-8053-5A1EAA0F2E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7C3AF4-E282-4788-9151-AC9FFF08D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56C09-C823-4FC1-8317-B91DF7DB8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3DF6-58F1-4FFC-910A-2D90ED24A32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EFDB9-AA08-4998-8A5E-1EC9A3519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D6253F-D36D-4CF4-9256-ADD157B98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E83E-41B8-4CAF-8276-715436736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458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1B89D-DCDC-462E-8DB9-08926252C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DFF3FE-2094-4F3A-95EF-7DB199FF9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50CE2-B016-4A8F-BF85-F85B22825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9EEE-D3FB-4085-B811-BF64D0A0F5CF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4419F-A58B-42AB-86D2-DB70ADF86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AC822-8B64-4D16-A0D6-E29991510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6181-C049-4FCA-8113-381B3D1ED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943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0BCEE-B445-4EE1-8D3C-1DECECB2E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E394E-F10E-4635-AB00-1F32526DB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F0D54-D252-484B-B3F4-81458EB70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9EEE-D3FB-4085-B811-BF64D0A0F5CF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F20CC-263F-4743-8D59-14A805619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26E4E-4725-4382-9151-79EF66245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6181-C049-4FCA-8113-381B3D1ED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664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860EF-01C9-4239-896B-4F6217FA9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170D5-8A21-4C89-BE36-00EEDCE8B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F6C55-D97B-4E76-A67C-0A18E8534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9EEE-D3FB-4085-B811-BF64D0A0F5CF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88509-1CD7-4F3D-8D14-ECA452137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3B78D-AEEF-4E30-AD83-A54083489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6181-C049-4FCA-8113-381B3D1ED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02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A78FE-AAB4-4FEE-BB3C-2A214EAB9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48395-4C79-4621-BC2D-4D7E985844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9F1A25-15DF-439B-813F-6B7FD0240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2C00E4-7D05-43F4-8552-C1F78E5FB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9EEE-D3FB-4085-B811-BF64D0A0F5CF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20686A-678E-4C8B-8709-A4BCE9FD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6D5F81-1E55-4AE6-9A47-6B665AF93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6181-C049-4FCA-8113-381B3D1ED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05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3E99D-AD08-42E3-B737-AE6AA1077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BC8C9-4EDE-4363-99C1-AE1634E39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6A2953-CE2C-44D6-8123-97764250B3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838868-261D-450A-8B0C-6B690AECA3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524663-0BBF-4BE5-92D2-15BEF2C830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6E01C4-ECC2-44E9-8BF6-21F1E7151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9EEE-D3FB-4085-B811-BF64D0A0F5CF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8D7A97-9752-41DC-A97C-BFF9A0428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9FE6EC-537F-457E-A56D-7958CA14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6181-C049-4FCA-8113-381B3D1ED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092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98229-2A74-40F1-9CF5-DAE059FF3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1B8693-A4B7-46E7-9180-869ED2647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9EEE-D3FB-4085-B811-BF64D0A0F5CF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C4F518-6B97-4B7B-8F8A-318BAD87B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9191E7-D1C4-4960-BD8F-B7EC15ACF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6181-C049-4FCA-8113-381B3D1ED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727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AA1ECA-C239-4C69-9A25-43C378ED6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9EEE-D3FB-4085-B811-BF64D0A0F5CF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03D377-7F21-4C08-95EE-77CCBAA5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1DE46E-CF96-4F7B-90BA-FCDB3B948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6181-C049-4FCA-8113-381B3D1ED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737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AE5EA-F34D-4FDB-B017-270B45E53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D1887-B01F-40E3-8D1A-6B4BE69DC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4DDA0D-FB0E-4726-B6F9-DC5C29CF6D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EEDE82-EE67-4CF7-B3B2-FB7A1A553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9EEE-D3FB-4085-B811-BF64D0A0F5CF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BE0548-6EC0-4420-96E8-CDD116B03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72ADBE-EA6E-47AC-A2EE-5EFF621C3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6181-C049-4FCA-8113-381B3D1ED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60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B8D16-DA61-4A0B-8C4C-7EA30B84E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0DAF5-9D28-43C5-8186-6E68AAD2B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56C7E-E58F-4585-93B4-ADDD6FDE3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3DF6-58F1-4FFC-910A-2D90ED24A32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2BDBA-9382-4FEA-B375-44BA9931D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FC7A2-2400-4B91-B540-215D41FD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E83E-41B8-4CAF-8276-715436736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3954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5EAD1-12B3-4E5E-A279-64A42684B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2394EC-0C00-4E8D-8014-D40CDDFED8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DE0FDB-2126-448A-B784-FC830E54D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25D918-1463-4B1E-B722-7652029D3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9EEE-D3FB-4085-B811-BF64D0A0F5CF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0EBEC9-0344-4F15-8259-E303BBC5E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E9D37-75F1-4B41-B166-DA9F78DC0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6181-C049-4FCA-8113-381B3D1ED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696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BD2BC-8FBA-4933-856F-2EC0BC487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7F8F40-66F7-4417-92BF-B0C0A1F8D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BE386-12DD-426D-95AA-C36D6C6AC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9EEE-D3FB-4085-B811-BF64D0A0F5CF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7A996-9793-4672-8EB1-F7E4E9BD4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F9E7C-D1E3-46DF-AF43-C7292B28C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6181-C049-4FCA-8113-381B3D1ED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4803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A66ACB-6E19-4C26-86CE-366A82CDDD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8B472F-15D6-4B84-81CE-80BD582F4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BA4DB-9ECF-4ED3-84BC-F745090F3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49EEE-D3FB-4085-B811-BF64D0A0F5CF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C852C-14A7-49BD-8A23-1D9CE8DB2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7FA0F-3059-4B00-B590-A86F26F97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6181-C049-4FCA-8113-381B3D1ED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71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17E90-7060-4FB0-A7CA-53FFCCA66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2A236C-C2B1-441C-B705-775248306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02A79-F67E-4129-85A9-3477667AD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3DF6-58F1-4FFC-910A-2D90ED24A32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49FF9-7296-4ADD-9C1D-8D0008335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6DB6C-76DC-4547-8BB4-AC282592F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E83E-41B8-4CAF-8276-715436736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0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89CEC-1E88-4457-9681-C107CCE9B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9D621-6444-44A8-8843-6FBF517AAD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E9B64B-981D-495F-81D4-BDE0BCFC9C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5651DA-C4FB-4F54-AC7E-EBC6FCDB7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3DF6-58F1-4FFC-910A-2D90ED24A32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DCCEAD-EA3C-4CD3-B958-778CAEFE3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99085A-BCCA-4A4F-948D-F951AA15C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E83E-41B8-4CAF-8276-715436736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62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98564-78CE-422B-BABF-CEEDF0E99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B18E10-675A-401D-9E61-9FC1980DB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092D53-2C0D-4E68-A923-85A096929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89E13D-CD0C-42D9-95CE-1E6EA85280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2617E7-F789-4FDC-A60A-CCD1B70DA1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503209-F238-44B8-B3F3-78F47E3D2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3DF6-58F1-4FFC-910A-2D90ED24A32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880A5E-771E-4DE5-9D18-587F24237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989037-77CC-44C7-9DBA-3C7E15CC8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E83E-41B8-4CAF-8276-715436736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97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6F034-6592-45A0-98E0-B3166829C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33DF75-F390-4731-9926-3CDA5D358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3DF6-58F1-4FFC-910A-2D90ED24A32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7D4A8E-5BD2-454B-87A6-5B20C67B3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A33062-B7E8-4C5D-9B96-41882A26B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E83E-41B8-4CAF-8276-715436736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93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DCB9DB-1531-4A04-8BFF-BFB9BC923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3DF6-58F1-4FFC-910A-2D90ED24A32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0ADBED-C6D0-4A26-82E0-CE8C86E53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4F85BC-A2D2-4BD9-BADE-38BF2E235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E83E-41B8-4CAF-8276-715436736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2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F5881-8BE3-4A83-8751-D718E446A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AE136-A20F-4AA5-88D2-5FAE43214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59E2A7-AFC8-483E-8E75-C39B6B4384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5EDDF5-A0CC-4545-AD4F-867C1EB51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3DF6-58F1-4FFC-910A-2D90ED24A32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38AF74-E22B-486E-BB66-A8C3AA2E4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72C79F-6568-4D8A-8426-2452FA907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E83E-41B8-4CAF-8276-715436736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46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8EA0B-48BA-4323-9EE3-4AAAA7A0D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3897DE-CE12-4A9E-8FC0-31AC152464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0022BB-F7E5-4968-B4FD-58339B662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B42D3E-0725-4149-8E2A-A46B22D6A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F3DF6-58F1-4FFC-910A-2D90ED24A32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12D876-B4FC-4691-8D70-7E869776F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F55E44-5453-480B-9DE2-497EC6062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3E83E-41B8-4CAF-8276-715436736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310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B84A0B-43EE-43B9-BBC4-F907CA471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BD68C4-FBC6-4C33-9EAC-944487577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C0DA5-E215-4CB5-B76F-F93D984083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F3DF6-58F1-4FFC-910A-2D90ED24A32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FC49E7-80D8-4BA2-9C82-D357D07347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C1F66-8299-4CE1-8193-757E7BF336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3E83E-41B8-4CAF-8276-715436736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546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14D021-2095-4B6E-8DC8-3A0B9EFA3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3C57E4-AC5B-4B37-82ED-30A516A3D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BF786-D56B-45B3-B3A9-9DED910740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49EEE-D3FB-4085-B811-BF64D0A0F5CF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800CD-88B5-4651-AA11-E804C32E33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09B24-C1B7-4B67-B31D-A1BED54950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56181-C049-4FCA-8113-381B3D1ED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23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92AE45F-153E-402C-9200-B599103E6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1310" y="5516882"/>
            <a:ext cx="4960690" cy="13411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A7B0126-9238-4983-91E1-02F5D29062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7231310" cy="685800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D0D4B44-3527-482A-97AC-262C7DC0D62C}"/>
              </a:ext>
            </a:extLst>
          </p:cNvPr>
          <p:cNvSpPr txBox="1"/>
          <p:nvPr/>
        </p:nvSpPr>
        <p:spPr>
          <a:xfrm>
            <a:off x="161469" y="849549"/>
            <a:ext cx="6828876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>
              <a:defRPr/>
            </a:pPr>
            <a:r>
              <a:rPr lang="en-US" sz="4800" dirty="0">
                <a:solidFill>
                  <a:srgbClr val="DBDDD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Guaranteed Income vs. Veteran Benefits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DBDDD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755704-971B-407B-B4B1-C006C0D2E4F4}"/>
              </a:ext>
            </a:extLst>
          </p:cNvPr>
          <p:cNvSpPr txBox="1"/>
          <p:nvPr/>
        </p:nvSpPr>
        <p:spPr>
          <a:xfrm>
            <a:off x="7351222" y="1202290"/>
            <a:ext cx="4713410" cy="317061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800" dirty="0"/>
              <a:t>Exploring Parallels in Economic Stability and Well-Being</a:t>
            </a:r>
          </a:p>
          <a:p>
            <a:pPr marL="365760" lvl="0" indent="-182880">
              <a:lnSpc>
                <a:spcPct val="150000"/>
              </a:lnSpc>
              <a:buClr>
                <a:srgbClr val="92002D"/>
              </a:buClr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Purpose &amp; Overview</a:t>
            </a:r>
          </a:p>
          <a:p>
            <a:pPr marL="365760" lvl="0" indent="-182880">
              <a:lnSpc>
                <a:spcPct val="150000"/>
              </a:lnSpc>
              <a:buClr>
                <a:srgbClr val="92002D"/>
              </a:buClr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Guaranteed Income (GI) Overview</a:t>
            </a:r>
          </a:p>
          <a:p>
            <a:pPr marL="365760" lvl="0" indent="-182880">
              <a:lnSpc>
                <a:spcPct val="150000"/>
              </a:lnSpc>
              <a:buClr>
                <a:srgbClr val="92002D"/>
              </a:buClr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VA Pension &amp; Aid &amp; Attendance (A&amp;A) Overview</a:t>
            </a:r>
          </a:p>
          <a:p>
            <a:pPr marL="365760" lvl="0" indent="-182880">
              <a:lnSpc>
                <a:spcPct val="150000"/>
              </a:lnSpc>
              <a:buClr>
                <a:srgbClr val="92002D"/>
              </a:buClr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VA Disability Compensation Overview</a:t>
            </a:r>
          </a:p>
          <a:p>
            <a:pPr marL="365760" lvl="0" indent="-182880">
              <a:lnSpc>
                <a:spcPct val="150000"/>
              </a:lnSpc>
              <a:buClr>
                <a:srgbClr val="92002D"/>
              </a:buClr>
              <a:buFont typeface="Wingdings" panose="05000000000000000000" pitchFamily="2" charset="2"/>
              <a:buChar char="§"/>
              <a:defRPr/>
            </a:pPr>
            <a:r>
              <a:rPr lang="en-US" sz="1600" dirty="0"/>
              <a:t>Key Differences Summary</a:t>
            </a:r>
          </a:p>
          <a:p>
            <a:pPr marL="365760" lvl="0" indent="-182880">
              <a:lnSpc>
                <a:spcPct val="150000"/>
              </a:lnSpc>
              <a:buClr>
                <a:srgbClr val="92002D"/>
              </a:buClr>
              <a:buFont typeface="Wingdings" panose="05000000000000000000" pitchFamily="2" charset="2"/>
              <a:buChar char="§"/>
              <a:defRPr/>
            </a:pPr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7B2D32-80EF-4BC8-BA25-74551A4B5E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866" y="3398565"/>
            <a:ext cx="6061165" cy="971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55C4679-B982-463D-9C8D-98E0DE1BD387}"/>
              </a:ext>
            </a:extLst>
          </p:cNvPr>
          <p:cNvSpPr txBox="1"/>
          <p:nvPr/>
        </p:nvSpPr>
        <p:spPr>
          <a:xfrm>
            <a:off x="423954" y="4316440"/>
            <a:ext cx="6061166" cy="1891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Jaime Betancur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Outreach Coordinator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Affairs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10-14-2025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F1BCDB3-C078-40E2-8C0F-9DD31E0713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5440" y="5890663"/>
            <a:ext cx="2932430" cy="5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710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A5C6A-BC51-1296-703E-CE54DC8CD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0477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 Disability Impacts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DCC32B-ED08-A013-95AF-49006A832E55}"/>
              </a:ext>
            </a:extLst>
          </p:cNvPr>
          <p:cNvSpPr txBox="1"/>
          <p:nvPr/>
        </p:nvSpPr>
        <p:spPr>
          <a:xfrm>
            <a:off x="1104900" y="2130086"/>
            <a:ext cx="12022111" cy="2597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i="0" u="none" strike="noStrike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Reduces food insecurity by 4.1% and homelessness by 1.3%.</a:t>
            </a:r>
          </a:p>
          <a:p>
            <a:pPr marL="342900" indent="-3429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i="0" u="none" strike="noStrike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increase in alcohol or substance use.</a:t>
            </a:r>
          </a:p>
          <a:p>
            <a:pPr marL="342900" indent="-3429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i="0" u="none" strike="noStrike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Improved communication and trust with VA clinicians.</a:t>
            </a:r>
          </a:p>
          <a:p>
            <a:pPr marL="342900" indent="-3429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i="0" u="none" strike="noStrike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Enhances preventive care engagement and satisfaction.</a:t>
            </a:r>
          </a:p>
        </p:txBody>
      </p:sp>
    </p:spTree>
    <p:extLst>
      <p:ext uri="{BB962C8B-B14F-4D97-AF65-F5344CB8AC3E}">
        <p14:creationId xmlns:p14="http://schemas.microsoft.com/office/powerpoint/2010/main" val="368320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9B02D-D3FB-8173-ECC6-F38588E6B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4287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Key Differences Summary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695CA9-F354-2993-F239-3268996BBF4C}"/>
              </a:ext>
            </a:extLst>
          </p:cNvPr>
          <p:cNvSpPr txBox="1"/>
          <p:nvPr/>
        </p:nvSpPr>
        <p:spPr>
          <a:xfrm>
            <a:off x="673933" y="1659308"/>
            <a:ext cx="10844134" cy="3890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lnSpc>
                <a:spcPct val="150000"/>
              </a:lnSpc>
              <a:buClr>
                <a:srgbClr val="92002D"/>
              </a:buClr>
              <a:buFont typeface="Wingdings" panose="05000000000000000000" pitchFamily="2" charset="2"/>
              <a:buChar char="§"/>
            </a:pPr>
            <a:r>
              <a:rPr lang="en-US" sz="2800" b="0" i="0" u="none" strike="noStrike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GI: Broad eligibility, unconditional cash, supports flexibility.</a:t>
            </a:r>
          </a:p>
          <a:p>
            <a:pPr marL="457200" indent="-457200" algn="l">
              <a:lnSpc>
                <a:spcPct val="150000"/>
              </a:lnSpc>
              <a:buClr>
                <a:srgbClr val="92002D"/>
              </a:buClr>
              <a:buFont typeface="Wingdings" panose="05000000000000000000" pitchFamily="2" charset="2"/>
              <a:buChar char="§"/>
            </a:pPr>
            <a:r>
              <a:rPr lang="en-US" sz="2800" b="0" i="0" u="none" strike="noStrike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 Pension: Means-tested, income-sensitive, supports aging Veterans.</a:t>
            </a:r>
          </a:p>
          <a:p>
            <a:pPr marL="457200" indent="-457200" algn="l">
              <a:lnSpc>
                <a:spcPct val="150000"/>
              </a:lnSpc>
              <a:buClr>
                <a:srgbClr val="92002D"/>
              </a:buClr>
              <a:buFont typeface="Wingdings" panose="05000000000000000000" pitchFamily="2" charset="2"/>
              <a:buChar char="§"/>
            </a:pPr>
            <a:r>
              <a:rPr lang="en-US" sz="2800" b="0" i="0" u="none" strike="noStrike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A&amp;A: Pension supplement for daily care assistance.</a:t>
            </a:r>
          </a:p>
          <a:p>
            <a:pPr marL="457200" indent="-457200" algn="l">
              <a:lnSpc>
                <a:spcPct val="150000"/>
              </a:lnSpc>
              <a:buClr>
                <a:srgbClr val="92002D"/>
              </a:buClr>
              <a:buFont typeface="Wingdings" panose="05000000000000000000" pitchFamily="2" charset="2"/>
              <a:buChar char="§"/>
            </a:pPr>
            <a:r>
              <a:rPr lang="en-US" sz="2800" b="0" i="0" u="none" strike="noStrike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Disability Compensation: Non-means-tested, service-linked support.</a:t>
            </a:r>
          </a:p>
        </p:txBody>
      </p:sp>
    </p:spTree>
    <p:extLst>
      <p:ext uri="{BB962C8B-B14F-4D97-AF65-F5344CB8AC3E}">
        <p14:creationId xmlns:p14="http://schemas.microsoft.com/office/powerpoint/2010/main" val="906731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FB693-5411-0100-8C32-63625804A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34482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Summary &amp; Key Takeaways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73634D-15E7-9E19-993E-19A93DB56BCB}"/>
              </a:ext>
            </a:extLst>
          </p:cNvPr>
          <p:cNvSpPr txBox="1"/>
          <p:nvPr/>
        </p:nvSpPr>
        <p:spPr>
          <a:xfrm>
            <a:off x="1479810" y="1806921"/>
            <a:ext cx="9292965" cy="3244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b="0" i="0" u="none" strike="noStrike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All programs improve financial and mental stability.</a:t>
            </a:r>
          </a:p>
          <a:p>
            <a:pPr marL="342900" indent="-3429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b="0" i="0" u="none" strike="noStrike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Main difference lies in eligibility and structure.</a:t>
            </a:r>
          </a:p>
          <a:p>
            <a:pPr marL="342900" indent="-3429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b="0" i="0" u="none" strike="noStrike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 provides flexibility and autonomy.</a:t>
            </a:r>
          </a:p>
          <a:p>
            <a:pPr marL="342900" indent="-3429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b="0" i="0" u="none" strike="noStrike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 benefits offer targeted, needs-based security.</a:t>
            </a:r>
          </a:p>
          <a:p>
            <a:pPr marL="342900" indent="-3429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b="0" i="0" u="none" strike="noStrike" dirty="0">
                <a:solidFill>
                  <a:srgbClr val="1B1B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Together, they model holistic Veteran support.</a:t>
            </a:r>
          </a:p>
        </p:txBody>
      </p:sp>
    </p:spTree>
    <p:extLst>
      <p:ext uri="{BB962C8B-B14F-4D97-AF65-F5344CB8AC3E}">
        <p14:creationId xmlns:p14="http://schemas.microsoft.com/office/powerpoint/2010/main" val="2405264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28D76-7A1A-4FEF-D393-D12B3DFAC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57150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1B1B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3A44A7-D307-BBCB-37A3-7272AF637A35}"/>
              </a:ext>
            </a:extLst>
          </p:cNvPr>
          <p:cNvSpPr txBox="1"/>
          <p:nvPr/>
        </p:nvSpPr>
        <p:spPr>
          <a:xfrm>
            <a:off x="685800" y="1406871"/>
            <a:ext cx="11153775" cy="4196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2002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1B1B1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Economic Security Project (2021 &amp; 2024)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2002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1B1B1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U.S. Department of Veterans Affairs (2023)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2002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1B1B1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CALVET A&amp;A Guide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2002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1B1B1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GAO Reports (2022)</a:t>
            </a:r>
          </a:p>
          <a:p>
            <a:pPr marL="457200" marR="0" lvl="0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2002D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1B1B1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Stockton SEED Pilot (2021)</a:t>
            </a:r>
          </a:p>
          <a:p>
            <a:pPr marL="457200" indent="-457200">
              <a:lnSpc>
                <a:spcPct val="150000"/>
              </a:lnSpc>
              <a:buClr>
                <a:srgbClr val="92002D"/>
              </a:buClr>
              <a:buFont typeface="Wingdings" panose="05000000000000000000" pitchFamily="2" charset="2"/>
              <a:buChar char="§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California Guaranteed Income Pilot Program</a:t>
            </a:r>
          </a:p>
          <a:p>
            <a:pPr marL="457200" indent="-457200">
              <a:lnSpc>
                <a:spcPct val="150000"/>
              </a:lnSpc>
              <a:buClr>
                <a:srgbClr val="92002D"/>
              </a:buClr>
              <a:buFont typeface="Wingdings" panose="05000000000000000000" pitchFamily="2" charset="2"/>
              <a:buChar char="§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Sayer et al., J Gen Intern Med (2011)</a:t>
            </a:r>
          </a:p>
          <a:p>
            <a:pPr marL="457200" indent="-457200">
              <a:lnSpc>
                <a:spcPct val="150000"/>
              </a:lnSpc>
              <a:buClr>
                <a:srgbClr val="92002D"/>
              </a:buClr>
              <a:buFont typeface="Wingdings" panose="05000000000000000000" pitchFamily="2" charset="2"/>
              <a:buChar char="§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 Census https://www.census.gov/content/dam/Census/library/publications/2021/demo/p70br-175.pdf</a:t>
            </a:r>
          </a:p>
          <a:p>
            <a:pPr marL="457200" indent="-457200">
              <a:lnSpc>
                <a:spcPct val="150000"/>
              </a:lnSpc>
              <a:buClr>
                <a:srgbClr val="92002D"/>
              </a:buClr>
              <a:buFont typeface="Wingdings" panose="05000000000000000000" pitchFamily="2" charset="2"/>
              <a:buChar char="§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 Pension https://www.va.gov/pension/veterans-pension-rates/</a:t>
            </a:r>
          </a:p>
          <a:p>
            <a:pPr marL="457200" indent="-457200">
              <a:lnSpc>
                <a:spcPct val="150000"/>
              </a:lnSpc>
              <a:buClr>
                <a:srgbClr val="92002D"/>
              </a:buClr>
              <a:buFont typeface="Wingdings" panose="05000000000000000000" pitchFamily="2" charset="2"/>
              <a:buChar char="§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 A&amp;A https://www.va.gov/pension/aid-attendance-housebound/</a:t>
            </a:r>
          </a:p>
        </p:txBody>
      </p:sp>
    </p:spTree>
    <p:extLst>
      <p:ext uri="{BB962C8B-B14F-4D97-AF65-F5344CB8AC3E}">
        <p14:creationId xmlns:p14="http://schemas.microsoft.com/office/powerpoint/2010/main" val="3576591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4D3C9C-9265-2CEF-411D-BC23EBF6BC8B}"/>
              </a:ext>
            </a:extLst>
          </p:cNvPr>
          <p:cNvSpPr txBox="1"/>
          <p:nvPr/>
        </p:nvSpPr>
        <p:spPr>
          <a:xfrm>
            <a:off x="481262" y="2197140"/>
            <a:ext cx="11225463" cy="2597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Compare Guaranteed Income (GI) and VA benefit programs.</a:t>
            </a:r>
          </a:p>
          <a:p>
            <a:pPr marL="457200" indent="-45720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Identify overlaps in financial stability, health, and caregiving.</a:t>
            </a:r>
          </a:p>
          <a:p>
            <a:pPr marL="457200" indent="-45720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Highlight lessons for policy and outreach.</a:t>
            </a:r>
          </a:p>
          <a:p>
            <a:pPr marL="457200" indent="-45720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Support data-informed discussions for Veteran well-being.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DA4874-9303-A119-34BB-E2B19BC9E942}"/>
              </a:ext>
            </a:extLst>
          </p:cNvPr>
          <p:cNvSpPr txBox="1"/>
          <p:nvPr/>
        </p:nvSpPr>
        <p:spPr>
          <a:xfrm>
            <a:off x="3046997" y="104091"/>
            <a:ext cx="60939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Purpose &amp; Overview</a:t>
            </a:r>
          </a:p>
        </p:txBody>
      </p:sp>
    </p:spTree>
    <p:extLst>
      <p:ext uri="{BB962C8B-B14F-4D97-AF65-F5344CB8AC3E}">
        <p14:creationId xmlns:p14="http://schemas.microsoft.com/office/powerpoint/2010/main" val="1977937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A267D-95DF-C775-FAA9-E1206B270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4300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Guaranteed Income (GI) 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92191F-B55E-0D7E-6AFF-D4C0A5E9D909}"/>
              </a:ext>
            </a:extLst>
          </p:cNvPr>
          <p:cNvSpPr txBox="1"/>
          <p:nvPr/>
        </p:nvSpPr>
        <p:spPr>
          <a:xfrm>
            <a:off x="714375" y="1413063"/>
            <a:ext cx="11201400" cy="3890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Provides unconditional monthly cash payments ($500–$1,000 typical).</a:t>
            </a:r>
          </a:p>
          <a:p>
            <a:pPr marL="457200" indent="-45720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Implemented in Stockton, Chicago, Los Angeles, and Atlanta.</a:t>
            </a:r>
          </a:p>
          <a:p>
            <a:pPr marL="457200" indent="-45720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2024 research covered 10,000+ families across 9 randomized trials.</a:t>
            </a:r>
          </a:p>
          <a:p>
            <a:pPr marL="457200" indent="-45720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Focus: promote financial security and flexibility.</a:t>
            </a:r>
          </a:p>
        </p:txBody>
      </p:sp>
    </p:spTree>
    <p:extLst>
      <p:ext uri="{BB962C8B-B14F-4D97-AF65-F5344CB8AC3E}">
        <p14:creationId xmlns:p14="http://schemas.microsoft.com/office/powerpoint/2010/main" val="1060304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91C3A-3FD2-35DB-A7A4-86EEC4B3F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281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Guaranteed Income Outcomes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CEE5BB-4F0C-23D4-7EE7-73C0A1CDFD35}"/>
              </a:ext>
            </a:extLst>
          </p:cNvPr>
          <p:cNvSpPr txBox="1"/>
          <p:nvPr/>
        </p:nvSpPr>
        <p:spPr>
          <a:xfrm>
            <a:off x="845220" y="2053333"/>
            <a:ext cx="10515600" cy="2597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Increased financial resilience and mental well-being.</a:t>
            </a:r>
          </a:p>
          <a:p>
            <a:pPr marL="285750" indent="-28575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Caregivers gained extra three-hours per week for family time.</a:t>
            </a:r>
          </a:p>
          <a:p>
            <a:pPr marL="285750" indent="-28575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More youth re-enrolled in education or training.</a:t>
            </a:r>
          </a:p>
          <a:p>
            <a:pPr marL="285750" indent="-28575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Minimal job loss, more purposeful employment choices.</a:t>
            </a:r>
          </a:p>
        </p:txBody>
      </p:sp>
    </p:spTree>
    <p:extLst>
      <p:ext uri="{BB962C8B-B14F-4D97-AF65-F5344CB8AC3E}">
        <p14:creationId xmlns:p14="http://schemas.microsoft.com/office/powerpoint/2010/main" val="953805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70B15-B4A4-D5CB-527F-5CBFE8738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76296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Multigenerational Impact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E476D6-CF77-1091-B935-B8DBF5E05F2D}"/>
              </a:ext>
            </a:extLst>
          </p:cNvPr>
          <p:cNvSpPr txBox="1"/>
          <p:nvPr/>
        </p:nvSpPr>
        <p:spPr>
          <a:xfrm>
            <a:off x="1495424" y="1973172"/>
            <a:ext cx="9029701" cy="2597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Improved school outcomes and college aspirations.</a:t>
            </a:r>
          </a:p>
          <a:p>
            <a:pPr marL="285750" indent="-28575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Better housing stability and safer neighborhoods.</a:t>
            </a:r>
          </a:p>
          <a:p>
            <a:pPr marL="285750" indent="-28575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Lower stress and domestic conflict.</a:t>
            </a:r>
          </a:p>
          <a:p>
            <a:pPr marL="285750" indent="-28575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Long-term ROI across generations.</a:t>
            </a:r>
          </a:p>
        </p:txBody>
      </p:sp>
    </p:spTree>
    <p:extLst>
      <p:ext uri="{BB962C8B-B14F-4D97-AF65-F5344CB8AC3E}">
        <p14:creationId xmlns:p14="http://schemas.microsoft.com/office/powerpoint/2010/main" val="4284772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78B82-3034-8AC3-70B2-9080D5C42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64265"/>
            <a:ext cx="12192000" cy="1325563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 Pension &amp; Aid &amp; Attendance (A&amp;A) 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FA984D-6835-69AC-8988-49D6D4D083DA}"/>
              </a:ext>
            </a:extLst>
          </p:cNvPr>
          <p:cNvSpPr txBox="1"/>
          <p:nvPr/>
        </p:nvSpPr>
        <p:spPr>
          <a:xfrm>
            <a:off x="1326356" y="1894723"/>
            <a:ext cx="9855994" cy="2597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Needs-based income for low-income wartime Veterans.</a:t>
            </a:r>
          </a:p>
          <a:p>
            <a:pPr marL="457200" indent="-4572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Established in 1858 to assist Veterans and survivors.</a:t>
            </a:r>
          </a:p>
          <a:p>
            <a:pPr marL="457200" indent="-4572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A&amp;A adds support for Veterans needing daily care.</a:t>
            </a:r>
          </a:p>
          <a:p>
            <a:pPr marL="457200" indent="-4572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Supplements income for aging or disabled Veterans.</a:t>
            </a:r>
          </a:p>
        </p:txBody>
      </p:sp>
    </p:spTree>
    <p:extLst>
      <p:ext uri="{BB962C8B-B14F-4D97-AF65-F5344CB8AC3E}">
        <p14:creationId xmlns:p14="http://schemas.microsoft.com/office/powerpoint/2010/main" val="2993124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B3B3-4EEF-7B82-7C65-D198974BA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430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Eligibility Simplified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0978D6-3AAD-D991-18DE-6F75287DA38C}"/>
              </a:ext>
            </a:extLst>
          </p:cNvPr>
          <p:cNvSpPr txBox="1"/>
          <p:nvPr/>
        </p:nvSpPr>
        <p:spPr>
          <a:xfrm>
            <a:off x="947738" y="2130086"/>
            <a:ext cx="11630024" cy="2597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>
                <a:srgbClr val="92002D"/>
              </a:buClr>
              <a:buFont typeface="Arial" panose="020B0604020202020204" pitchFamily="34" charset="0"/>
              <a:buChar char="•"/>
            </a:pPr>
            <a:r>
              <a:rPr lang="en-US" sz="28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Age 65+, or permanent disability.</a:t>
            </a:r>
          </a:p>
          <a:p>
            <a:pPr algn="l">
              <a:lnSpc>
                <a:spcPct val="150000"/>
              </a:lnSpc>
              <a:buClr>
                <a:srgbClr val="92002D"/>
              </a:buClr>
              <a:buFont typeface="Arial" panose="020B0604020202020204" pitchFamily="34" charset="0"/>
              <a:buChar char="•"/>
            </a:pPr>
            <a:r>
              <a:rPr lang="en-US" sz="28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Wartime service: 90 days active duty with 1 day during wartime.</a:t>
            </a:r>
          </a:p>
          <a:p>
            <a:pPr algn="l">
              <a:lnSpc>
                <a:spcPct val="150000"/>
              </a:lnSpc>
              <a:buClr>
                <a:srgbClr val="92002D"/>
              </a:buClr>
              <a:buFont typeface="Arial" panose="020B0604020202020204" pitchFamily="34" charset="0"/>
              <a:buChar char="•"/>
            </a:pPr>
            <a:r>
              <a:rPr lang="en-US" sz="28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Income and net worth below limits set by Congress.</a:t>
            </a:r>
          </a:p>
          <a:p>
            <a:pPr algn="l">
              <a:lnSpc>
                <a:spcPct val="150000"/>
              </a:lnSpc>
              <a:buClr>
                <a:srgbClr val="92002D"/>
              </a:buClr>
              <a:buFont typeface="Arial" panose="020B0604020202020204" pitchFamily="34" charset="0"/>
              <a:buChar char="•"/>
            </a:pPr>
            <a:r>
              <a:rPr lang="en-US" sz="28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Includes spouse and dependent considerations.</a:t>
            </a:r>
          </a:p>
        </p:txBody>
      </p:sp>
    </p:spTree>
    <p:extLst>
      <p:ext uri="{BB962C8B-B14F-4D97-AF65-F5344CB8AC3E}">
        <p14:creationId xmlns:p14="http://schemas.microsoft.com/office/powerpoint/2010/main" val="2345866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D74CE-2242-7EE9-7112-A4A790A18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826" y="-968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Impact &amp; Utilization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35D5B4-B1F4-1495-AE3B-47D60623E570}"/>
              </a:ext>
            </a:extLst>
          </p:cNvPr>
          <p:cNvSpPr txBox="1"/>
          <p:nvPr/>
        </p:nvSpPr>
        <p:spPr>
          <a:xfrm>
            <a:off x="802482" y="2130086"/>
            <a:ext cx="10682287" cy="2597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$3.3B paid to 276,000+ Veterans in 2017.</a:t>
            </a:r>
          </a:p>
          <a:p>
            <a:pPr marL="457200" indent="-4572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41% received A&amp;A enhanced benefits.</a:t>
            </a:r>
          </a:p>
          <a:p>
            <a:pPr marL="457200" indent="-4572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Higher healthcare use and social work engagement.</a:t>
            </a:r>
          </a:p>
          <a:p>
            <a:pPr marL="457200" indent="-457200" algn="l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Lower psychiatric admissions and serious mental illness rates.</a:t>
            </a:r>
          </a:p>
        </p:txBody>
      </p:sp>
    </p:spTree>
    <p:extLst>
      <p:ext uri="{BB962C8B-B14F-4D97-AF65-F5344CB8AC3E}">
        <p14:creationId xmlns:p14="http://schemas.microsoft.com/office/powerpoint/2010/main" val="1844426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EBCAF-3D8B-4167-F0A3-1BA1B9559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2382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 Disability Compensation 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A2B291-2C6D-7792-92F9-5FCD465FC776}"/>
              </a:ext>
            </a:extLst>
          </p:cNvPr>
          <p:cNvSpPr txBox="1"/>
          <p:nvPr/>
        </p:nvSpPr>
        <p:spPr>
          <a:xfrm>
            <a:off x="1181100" y="2130086"/>
            <a:ext cx="10515600" cy="2597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Tax-free monthly payment for service-connected disabilities.</a:t>
            </a:r>
          </a:p>
          <a:p>
            <a:pPr marL="285750" indent="-28575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Covers both physical and mental health conditions.</a:t>
            </a:r>
          </a:p>
          <a:p>
            <a:pPr marL="285750" indent="-28575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3.9M Veterans received $120B in 2022.</a:t>
            </a:r>
          </a:p>
          <a:p>
            <a:pPr marL="285750" indent="-285750">
              <a:lnSpc>
                <a:spcPct val="150000"/>
              </a:lnSpc>
              <a:buClr>
                <a:srgbClr val="92002D"/>
              </a:buClr>
              <a:buFont typeface="Wingdings" pitchFamily="2" charset="2"/>
              <a:buChar char="§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Median monthly payment: $724; average annual: $15K.</a:t>
            </a:r>
          </a:p>
        </p:txBody>
      </p:sp>
    </p:spTree>
    <p:extLst>
      <p:ext uri="{BB962C8B-B14F-4D97-AF65-F5344CB8AC3E}">
        <p14:creationId xmlns:p14="http://schemas.microsoft.com/office/powerpoint/2010/main" val="612793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nfoPath Form Template" ma:contentTypeID="0x010100F8EF98760CBA4A94994F13BA881038FA00E992E3911007D64BB076CE4B70CE2A47" ma:contentTypeVersion="0" ma:contentTypeDescription="A Microsoft InfoPath Form Template." ma:contentTypeScope="" ma:versionID="7a586d9a7cebae617c2ba8aa96ceb7af">
  <xsd:schema xmlns:xsd="http://www.w3.org/2001/XMLSchema" xmlns:xs="http://www.w3.org/2001/XMLSchema" xmlns:p="http://schemas.microsoft.com/office/2006/metadata/properties" xmlns:ns2="4d06ed1b-12c5-40a6-bb06-92aad2f3660c" targetNamespace="http://schemas.microsoft.com/office/2006/metadata/properties" ma:root="true" ma:fieldsID="ac1954e82f33a0e886be4a06c67cf138" ns2:_="">
    <xsd:import namespace="4d06ed1b-12c5-40a6-bb06-92aad2f3660c"/>
    <xsd:element name="properties">
      <xsd:complexType>
        <xsd:sequence>
          <xsd:element name="documentManagement">
            <xsd:complexType>
              <xsd:all>
                <xsd:element ref="ns2:FormName" minOccurs="0"/>
                <xsd:element ref="ns2:FormCategory" minOccurs="0"/>
                <xsd:element ref="ns2:FormVersion" minOccurs="0"/>
                <xsd:element ref="ns2:FormId" minOccurs="0"/>
                <xsd:element ref="ns2:FormLocale" minOccurs="0"/>
                <xsd:element ref="ns2:FormDescription" minOccurs="0"/>
                <xsd:element ref="ns2:CustomContentTypeId" minOccurs="0"/>
                <xsd:element ref="ns2:ShowInCatalog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06ed1b-12c5-40a6-bb06-92aad2f3660c" elementFormDefault="qualified">
    <xsd:import namespace="http://schemas.microsoft.com/office/2006/documentManagement/types"/>
    <xsd:import namespace="http://schemas.microsoft.com/office/infopath/2007/PartnerControls"/>
    <xsd:element name="FormName" ma:index="8" nillable="true" ma:displayName="Form Name" ma:internalName="FormName">
      <xsd:simpleType>
        <xsd:restriction base="dms:Text"/>
      </xsd:simpleType>
    </xsd:element>
    <xsd:element name="FormCategory" ma:index="9" nillable="true" ma:displayName="Form Category" ma:internalName="FormCategory">
      <xsd:simpleType>
        <xsd:restriction base="dms:Text"/>
      </xsd:simpleType>
    </xsd:element>
    <xsd:element name="FormVersion" ma:index="10" nillable="true" ma:displayName="Form Version" ma:internalName="FormVersion">
      <xsd:simpleType>
        <xsd:restriction base="dms:Text"/>
      </xsd:simpleType>
    </xsd:element>
    <xsd:element name="FormId" ma:index="11" nillable="true" ma:displayName="Form ID" ma:internalName="FormId">
      <xsd:simpleType>
        <xsd:restriction base="dms:Text"/>
      </xsd:simpleType>
    </xsd:element>
    <xsd:element name="FormLocale" ma:index="12" nillable="true" ma:displayName="Form Locale" ma:internalName="FormLocale">
      <xsd:simpleType>
        <xsd:restriction base="dms:Text"/>
      </xsd:simpleType>
    </xsd:element>
    <xsd:element name="FormDescription" ma:index="13" nillable="true" ma:displayName="Form Description" ma:internalName="FormDescription">
      <xsd:simpleType>
        <xsd:restriction base="dms:Text"/>
      </xsd:simpleType>
    </xsd:element>
    <xsd:element name="CustomContentTypeId" ma:index="14" nillable="true" ma:displayName="Content Type ID" ma:hidden="true" ma:internalName="CustomContentTypeId">
      <xsd:simpleType>
        <xsd:restriction base="dms:Text"/>
      </xsd:simpleType>
    </xsd:element>
    <xsd:element name="ShowInCatalog" ma:index="15" nillable="true" ma:displayName="Show in Catalog" ma:default="TRUE" ma:internalName="ShowInCatalog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rmDescription xmlns="4d06ed1b-12c5-40a6-bb06-92aad2f3660c" xsi:nil="true"/>
    <ShowInCatalog xmlns="4d06ed1b-12c5-40a6-bb06-92aad2f3660c">false</ShowInCatalog>
    <FormVersion xmlns="4d06ed1b-12c5-40a6-bb06-92aad2f3660c" xsi:nil="true"/>
    <CustomContentTypeId xmlns="4d06ed1b-12c5-40a6-bb06-92aad2f3660c" xsi:nil="true"/>
    <FormName xmlns="4d06ed1b-12c5-40a6-bb06-92aad2f3660c" xsi:nil="true"/>
    <FormId xmlns="4d06ed1b-12c5-40a6-bb06-92aad2f3660c" xsi:nil="true"/>
    <FormLocale xmlns="4d06ed1b-12c5-40a6-bb06-92aad2f3660c" xsi:nil="true"/>
    <FormCategory xmlns="4d06ed1b-12c5-40a6-bb06-92aad2f3660c" xsi:nil="true"/>
  </documentManagement>
</p:properties>
</file>

<file path=customXml/itemProps1.xml><?xml version="1.0" encoding="utf-8"?>
<ds:datastoreItem xmlns:ds="http://schemas.openxmlformats.org/officeDocument/2006/customXml" ds:itemID="{C61E0AF5-87B1-4D96-9356-5C79BEA6C4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512CA82-31EA-406B-91A6-ADF817F957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06ed1b-12c5-40a6-bb06-92aad2f366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EC4C54-8615-4C5D-BCD3-8115A12AFA24}">
  <ds:schemaRefs>
    <ds:schemaRef ds:uri="1ab08954-92e8-4264-922b-3566577ad64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4d06ed1b-12c5-40a6-bb06-92aad2f3660c"/>
  </ds:schemaRefs>
</ds:datastoreItem>
</file>

<file path=docMetadata/LabelInfo.xml><?xml version="1.0" encoding="utf-8"?>
<clbl:labelList xmlns:clbl="http://schemas.microsoft.com/office/2020/mipLabelMetadata">
  <clbl:label id="{e95f1b23-abaf-45ee-821d-b7ab251ab3bf}" enabled="0" method="" siteId="{e95f1b23-abaf-45ee-821d-b7ab251ab3b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37966</TotalTime>
  <Words>595</Words>
  <Application>Microsoft Office PowerPoint</Application>
  <PresentationFormat>Widescreen</PresentationFormat>
  <Paragraphs>78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Theme</vt:lpstr>
      <vt:lpstr>1_Office Theme</vt:lpstr>
      <vt:lpstr>PowerPoint Presentation</vt:lpstr>
      <vt:lpstr>PowerPoint Presentation</vt:lpstr>
      <vt:lpstr>Guaranteed Income (GI) Overview</vt:lpstr>
      <vt:lpstr>Guaranteed Income Outcomes</vt:lpstr>
      <vt:lpstr>Multigenerational Impact</vt:lpstr>
      <vt:lpstr>VA Pension &amp; Aid &amp; Attendance (A&amp;A) Overview</vt:lpstr>
      <vt:lpstr>Eligibility Simplified</vt:lpstr>
      <vt:lpstr>Impact &amp; Utilization</vt:lpstr>
      <vt:lpstr>VA Disability Compensation Overview</vt:lpstr>
      <vt:lpstr>VA Disability Impacts</vt:lpstr>
      <vt:lpstr>Key Differences Summary</vt:lpstr>
      <vt:lpstr>Summary &amp; Key Takeaways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Campbell, Kristin</dc:creator>
  <cp:lastModifiedBy>Betancur, Jaime</cp:lastModifiedBy>
  <cp:revision>6</cp:revision>
  <dcterms:created xsi:type="dcterms:W3CDTF">2022-01-14T19:26:30Z</dcterms:created>
  <dcterms:modified xsi:type="dcterms:W3CDTF">2025-10-14T18:21:06Z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0x010100F8EF98760CBA4A94994F13BA881038FA00E992E3911007D64BB076CE4B70CE2A47</vt:lpwstr>
  </property>
</Properties>
</file>