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00" b="1" i="0">
                <a:solidFill>
                  <a:srgbClr val="E7E7E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900" b="1" i="0">
                <a:solidFill>
                  <a:srgbClr val="E7E7E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900" b="1" i="0">
                <a:solidFill>
                  <a:srgbClr val="E7E7E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900" b="1" i="0">
                <a:solidFill>
                  <a:srgbClr val="E7E7E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726" y="-278383"/>
            <a:ext cx="14645005" cy="321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00" b="1" i="0">
                <a:solidFill>
                  <a:srgbClr val="E7E7E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092" y="3446526"/>
            <a:ext cx="14610029" cy="5766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jpg"/><Relationship Id="rId1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989486" y="8603538"/>
            <a:ext cx="2080895" cy="871219"/>
          </a:xfrm>
          <a:custGeom>
            <a:avLst/>
            <a:gdLst/>
            <a:ahLst/>
            <a:cxnLst/>
            <a:rect l="l" t="t" r="r" b="b"/>
            <a:pathLst>
              <a:path w="2080894" h="871220">
                <a:moveTo>
                  <a:pt x="2080666" y="741273"/>
                </a:moveTo>
                <a:lnTo>
                  <a:pt x="1128014" y="741273"/>
                </a:lnTo>
                <a:lnTo>
                  <a:pt x="864882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6020" y="609968"/>
                </a:lnTo>
                <a:lnTo>
                  <a:pt x="1087767" y="871194"/>
                </a:lnTo>
                <a:lnTo>
                  <a:pt x="2080666" y="871194"/>
                </a:lnTo>
                <a:lnTo>
                  <a:pt x="2080666" y="741273"/>
                </a:lnTo>
                <a:close/>
              </a:path>
              <a:path w="2080894" h="871220">
                <a:moveTo>
                  <a:pt x="2080666" y="495300"/>
                </a:moveTo>
                <a:lnTo>
                  <a:pt x="1128014" y="495300"/>
                </a:lnTo>
                <a:lnTo>
                  <a:pt x="864882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6020" y="363982"/>
                </a:lnTo>
                <a:lnTo>
                  <a:pt x="1087767" y="625208"/>
                </a:lnTo>
                <a:lnTo>
                  <a:pt x="2080666" y="625208"/>
                </a:lnTo>
                <a:lnTo>
                  <a:pt x="2080666" y="495300"/>
                </a:lnTo>
                <a:close/>
              </a:path>
              <a:path w="2080894" h="871220">
                <a:moveTo>
                  <a:pt x="2080666" y="262597"/>
                </a:moveTo>
                <a:lnTo>
                  <a:pt x="1128014" y="262597"/>
                </a:lnTo>
                <a:lnTo>
                  <a:pt x="864882" y="0"/>
                </a:lnTo>
                <a:lnTo>
                  <a:pt x="0" y="0"/>
                </a:lnTo>
                <a:lnTo>
                  <a:pt x="0" y="131305"/>
                </a:lnTo>
                <a:lnTo>
                  <a:pt x="826020" y="131305"/>
                </a:lnTo>
                <a:lnTo>
                  <a:pt x="1087767" y="392531"/>
                </a:lnTo>
                <a:lnTo>
                  <a:pt x="2080666" y="392531"/>
                </a:lnTo>
                <a:lnTo>
                  <a:pt x="2080666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4307" y="50292"/>
            <a:ext cx="7972044" cy="50962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092" y="3446526"/>
            <a:ext cx="1062799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0" spc="-1030" dirty="0">
                <a:solidFill>
                  <a:srgbClr val="EC431F"/>
                </a:solidFill>
              </a:rPr>
              <a:t>T</a:t>
            </a:r>
            <a:r>
              <a:rPr sz="20000" spc="-950" dirty="0">
                <a:solidFill>
                  <a:srgbClr val="EC431F"/>
                </a:solidFill>
              </a:rPr>
              <a:t>A</a:t>
            </a:r>
            <a:r>
              <a:rPr sz="20000" spc="-890" dirty="0">
                <a:solidFill>
                  <a:srgbClr val="EC431F"/>
                </a:solidFill>
              </a:rPr>
              <a:t>K</a:t>
            </a:r>
            <a:r>
              <a:rPr sz="20000" spc="1080" dirty="0">
                <a:solidFill>
                  <a:srgbClr val="EC431F"/>
                </a:solidFill>
              </a:rPr>
              <a:t>E</a:t>
            </a:r>
            <a:r>
              <a:rPr sz="20000" spc="-1030" dirty="0">
                <a:solidFill>
                  <a:srgbClr val="EC431F"/>
                </a:solidFill>
              </a:rPr>
              <a:t>T</a:t>
            </a:r>
            <a:r>
              <a:rPr sz="20000" spc="-890" dirty="0">
                <a:solidFill>
                  <a:srgbClr val="EC431F"/>
                </a:solidFill>
              </a:rPr>
              <a:t>H</a:t>
            </a:r>
            <a:r>
              <a:rPr sz="20000" spc="700" dirty="0">
                <a:solidFill>
                  <a:srgbClr val="EC431F"/>
                </a:solidFill>
              </a:rPr>
              <a:t>E</a:t>
            </a:r>
            <a:endParaRPr sz="20000"/>
          </a:p>
        </p:txBody>
      </p:sp>
      <p:sp>
        <p:nvSpPr>
          <p:cNvPr id="6" name="object 6"/>
          <p:cNvSpPr txBox="1"/>
          <p:nvPr/>
        </p:nvSpPr>
        <p:spPr>
          <a:xfrm>
            <a:off x="655726" y="5299964"/>
            <a:ext cx="6715759" cy="403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05"/>
              </a:spcBef>
            </a:pPr>
            <a:r>
              <a:rPr sz="20000" b="1" spc="-470" dirty="0">
                <a:solidFill>
                  <a:srgbClr val="EC431F"/>
                </a:solidFill>
                <a:latin typeface="Trebuchet MS"/>
                <a:cs typeface="Trebuchet MS"/>
              </a:rPr>
              <a:t>R</a:t>
            </a:r>
            <a:r>
              <a:rPr sz="20000" b="1" spc="-455" dirty="0">
                <a:solidFill>
                  <a:srgbClr val="EC431F"/>
                </a:solidFill>
                <a:latin typeface="Trebuchet MS"/>
                <a:cs typeface="Trebuchet MS"/>
              </a:rPr>
              <a:t>O</a:t>
            </a:r>
            <a:r>
              <a:rPr sz="20000" b="1" spc="-330" dirty="0">
                <a:solidFill>
                  <a:srgbClr val="EC431F"/>
                </a:solidFill>
                <a:latin typeface="Trebuchet MS"/>
                <a:cs typeface="Trebuchet MS"/>
              </a:rPr>
              <a:t>C</a:t>
            </a:r>
            <a:r>
              <a:rPr sz="20000" b="1" spc="1165" dirty="0">
                <a:solidFill>
                  <a:srgbClr val="EC431F"/>
                </a:solidFill>
                <a:latin typeface="Trebuchet MS"/>
                <a:cs typeface="Trebuchet MS"/>
              </a:rPr>
              <a:t>K</a:t>
            </a:r>
            <a:endParaRPr sz="20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40"/>
              </a:spcBef>
            </a:pPr>
            <a:r>
              <a:rPr sz="2800" spc="-270" dirty="0">
                <a:solidFill>
                  <a:srgbClr val="E7E7E9"/>
                </a:solidFill>
                <a:latin typeface="Trebuchet MS"/>
                <a:cs typeface="Trebuchet MS"/>
              </a:rPr>
              <a:t>TAKETHEROCK.COM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092" y="1111376"/>
            <a:ext cx="4586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solidFill>
                  <a:srgbClr val="E7E7E9"/>
                </a:solidFill>
                <a:latin typeface="Trebuchet MS"/>
                <a:cs typeface="Trebuchet MS"/>
              </a:rPr>
              <a:t>WARRIOR</a:t>
            </a:r>
            <a:r>
              <a:rPr sz="2800" spc="-220" dirty="0">
                <a:solidFill>
                  <a:srgbClr val="E7E7E9"/>
                </a:solidFill>
                <a:latin typeface="Trebuchet MS"/>
                <a:cs typeface="Trebuchet MS"/>
              </a:rPr>
              <a:t> </a:t>
            </a:r>
            <a:r>
              <a:rPr sz="2800" spc="-190" dirty="0">
                <a:solidFill>
                  <a:srgbClr val="E7E7E9"/>
                </a:solidFill>
                <a:latin typeface="Trebuchet MS"/>
                <a:cs typeface="Trebuchet MS"/>
              </a:rPr>
              <a:t>RESILIENCE</a:t>
            </a:r>
            <a:r>
              <a:rPr sz="2800" spc="-215" dirty="0">
                <a:solidFill>
                  <a:srgbClr val="E7E7E9"/>
                </a:solidFill>
                <a:latin typeface="Trebuchet MS"/>
                <a:cs typeface="Trebuchet MS"/>
              </a:rPr>
              <a:t> </a:t>
            </a:r>
            <a:r>
              <a:rPr sz="2800" spc="-265" dirty="0">
                <a:solidFill>
                  <a:srgbClr val="E7E7E9"/>
                </a:solidFill>
                <a:latin typeface="Trebuchet MS"/>
                <a:cs typeface="Trebuchet MS"/>
              </a:rPr>
              <a:t>CHALLENGE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45258" y="8891117"/>
            <a:ext cx="236537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300" dirty="0">
                <a:solidFill>
                  <a:srgbClr val="E7E7E9"/>
                </a:solidFill>
                <a:latin typeface="Trebuchet MS"/>
                <a:cs typeface="Trebuchet MS"/>
              </a:rPr>
              <a:t>AUGUST</a:t>
            </a:r>
            <a:r>
              <a:rPr sz="3500" spc="-335" dirty="0">
                <a:solidFill>
                  <a:srgbClr val="E7E7E9"/>
                </a:solidFill>
                <a:latin typeface="Trebuchet MS"/>
                <a:cs typeface="Trebuchet MS"/>
              </a:rPr>
              <a:t> </a:t>
            </a:r>
            <a:r>
              <a:rPr sz="3500" spc="-130" dirty="0">
                <a:solidFill>
                  <a:srgbClr val="E7E7E9"/>
                </a:solidFill>
                <a:latin typeface="Trebuchet MS"/>
                <a:cs typeface="Trebuchet MS"/>
              </a:rPr>
              <a:t>2024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418332"/>
            <a:ext cx="3029712" cy="47564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4423" y="3418332"/>
            <a:ext cx="3029712" cy="47564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8623" y="3418332"/>
            <a:ext cx="3029712" cy="47564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30401" y="8603538"/>
            <a:ext cx="2079625" cy="871219"/>
          </a:xfrm>
          <a:custGeom>
            <a:avLst/>
            <a:gdLst/>
            <a:ahLst/>
            <a:cxnLst/>
            <a:rect l="l" t="t" r="r" b="b"/>
            <a:pathLst>
              <a:path w="2079625" h="871220">
                <a:moveTo>
                  <a:pt x="2079205" y="741273"/>
                </a:moveTo>
                <a:lnTo>
                  <a:pt x="1127213" y="741273"/>
                </a:lnTo>
                <a:lnTo>
                  <a:pt x="864285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5449" y="609968"/>
                </a:lnTo>
                <a:lnTo>
                  <a:pt x="1087005" y="871194"/>
                </a:lnTo>
                <a:lnTo>
                  <a:pt x="2079205" y="871194"/>
                </a:lnTo>
                <a:lnTo>
                  <a:pt x="2079205" y="741273"/>
                </a:lnTo>
                <a:close/>
              </a:path>
              <a:path w="2079625" h="871220">
                <a:moveTo>
                  <a:pt x="2079205" y="495300"/>
                </a:moveTo>
                <a:lnTo>
                  <a:pt x="1127213" y="495300"/>
                </a:lnTo>
                <a:lnTo>
                  <a:pt x="864285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5449" y="363982"/>
                </a:lnTo>
                <a:lnTo>
                  <a:pt x="1087005" y="625208"/>
                </a:lnTo>
                <a:lnTo>
                  <a:pt x="2079205" y="625208"/>
                </a:lnTo>
                <a:lnTo>
                  <a:pt x="2079205" y="495300"/>
                </a:lnTo>
                <a:close/>
              </a:path>
              <a:path w="2079625" h="871220">
                <a:moveTo>
                  <a:pt x="2079205" y="262597"/>
                </a:moveTo>
                <a:lnTo>
                  <a:pt x="1127213" y="262597"/>
                </a:lnTo>
                <a:lnTo>
                  <a:pt x="864285" y="0"/>
                </a:lnTo>
                <a:lnTo>
                  <a:pt x="0" y="0"/>
                </a:lnTo>
                <a:lnTo>
                  <a:pt x="0" y="131305"/>
                </a:lnTo>
                <a:lnTo>
                  <a:pt x="825449" y="131305"/>
                </a:lnTo>
                <a:lnTo>
                  <a:pt x="1087005" y="392531"/>
                </a:lnTo>
                <a:lnTo>
                  <a:pt x="2079205" y="392531"/>
                </a:lnTo>
                <a:lnTo>
                  <a:pt x="2079205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1156208"/>
            <a:ext cx="5394325" cy="1737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200" b="1" spc="-250" dirty="0">
                <a:solidFill>
                  <a:srgbClr val="EC431F"/>
                </a:solidFill>
                <a:latin typeface="Trebuchet MS"/>
                <a:cs typeface="Trebuchet MS"/>
              </a:rPr>
              <a:t>A</a:t>
            </a:r>
            <a:r>
              <a:rPr sz="11200" b="1" spc="-225" dirty="0">
                <a:solidFill>
                  <a:srgbClr val="EC431F"/>
                </a:solidFill>
                <a:latin typeface="Trebuchet MS"/>
                <a:cs typeface="Trebuchet MS"/>
              </a:rPr>
              <a:t>G</a:t>
            </a:r>
            <a:r>
              <a:rPr sz="11200" b="1" spc="-240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11200" b="1" spc="-200" dirty="0">
                <a:solidFill>
                  <a:srgbClr val="EC431F"/>
                </a:solidFill>
                <a:latin typeface="Trebuchet MS"/>
                <a:cs typeface="Trebuchet MS"/>
              </a:rPr>
              <a:t>N</a:t>
            </a:r>
            <a:r>
              <a:rPr sz="11200" b="1" spc="-210" dirty="0">
                <a:solidFill>
                  <a:srgbClr val="EC431F"/>
                </a:solidFill>
                <a:latin typeface="Trebuchet MS"/>
                <a:cs typeface="Trebuchet MS"/>
              </a:rPr>
              <a:t>D</a:t>
            </a:r>
            <a:r>
              <a:rPr sz="11200" b="1" spc="660" dirty="0">
                <a:solidFill>
                  <a:srgbClr val="EC431F"/>
                </a:solidFill>
                <a:latin typeface="Trebuchet MS"/>
                <a:cs typeface="Trebuchet MS"/>
              </a:rPr>
              <a:t>A</a:t>
            </a:r>
            <a:endParaRPr sz="1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78" y="922096"/>
            <a:ext cx="1097280" cy="114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spc="-415" dirty="0">
                <a:solidFill>
                  <a:srgbClr val="FFFFFF"/>
                </a:solidFill>
              </a:rPr>
              <a:t>01</a:t>
            </a:r>
            <a:endParaRPr sz="7350"/>
          </a:p>
        </p:txBody>
      </p:sp>
      <p:sp>
        <p:nvSpPr>
          <p:cNvPr id="8" name="object 8"/>
          <p:cNvSpPr txBox="1"/>
          <p:nvPr/>
        </p:nvSpPr>
        <p:spPr>
          <a:xfrm>
            <a:off x="11876278" y="2006414"/>
            <a:ext cx="1132205" cy="71774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7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7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04</a:t>
            </a:r>
            <a:endParaRPr sz="7350">
              <a:latin typeface="Trebuchet MS"/>
              <a:cs typeface="Trebuchet MS"/>
            </a:endParaRPr>
          </a:p>
          <a:p>
            <a:pPr marL="46990">
              <a:lnSpc>
                <a:spcPts val="8800"/>
              </a:lnSpc>
              <a:spcBef>
                <a:spcPts val="285"/>
              </a:spcBef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05</a:t>
            </a:r>
            <a:endParaRPr sz="7350">
              <a:latin typeface="Trebuchet MS"/>
              <a:cs typeface="Trebuchet MS"/>
            </a:endParaRPr>
          </a:p>
          <a:p>
            <a:pPr marL="46990">
              <a:lnSpc>
                <a:spcPts val="8800"/>
              </a:lnSpc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endParaRPr sz="7350">
              <a:latin typeface="Trebuchet MS"/>
              <a:cs typeface="Trebuchet MS"/>
            </a:endParaRPr>
          </a:p>
          <a:p>
            <a:pPr marL="46990">
              <a:lnSpc>
                <a:spcPct val="100000"/>
              </a:lnSpc>
              <a:spcBef>
                <a:spcPts val="565"/>
              </a:spcBef>
            </a:pPr>
            <a:r>
              <a:rPr sz="7350" b="1" spc="-41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endParaRPr sz="7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70026" y="1111757"/>
            <a:ext cx="1478280" cy="892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200"/>
              </a:spcBef>
            </a:pPr>
            <a:r>
              <a:rPr sz="2850" spc="-305" dirty="0">
                <a:solidFill>
                  <a:srgbClr val="FFFFFF"/>
                </a:solidFill>
                <a:latin typeface="Trebuchet MS"/>
                <a:cs typeface="Trebuchet MS"/>
              </a:rPr>
              <a:t>PROJECT 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OVERVIEW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0750" y="2489961"/>
            <a:ext cx="122428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95" dirty="0">
                <a:solidFill>
                  <a:srgbClr val="FFFFFF"/>
                </a:solidFill>
                <a:latin typeface="Trebuchet MS"/>
                <a:cs typeface="Trebuchet MS"/>
              </a:rPr>
              <a:t>MISSION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70026" y="3747896"/>
            <a:ext cx="116649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185" dirty="0">
                <a:solidFill>
                  <a:srgbClr val="FFFFFF"/>
                </a:solidFill>
                <a:latin typeface="Trebuchet MS"/>
                <a:cs typeface="Trebuchet MS"/>
              </a:rPr>
              <a:t>ORIGINS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70026" y="4991861"/>
            <a:ext cx="128968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200" dirty="0">
                <a:solidFill>
                  <a:srgbClr val="FFFFFF"/>
                </a:solidFill>
                <a:latin typeface="Trebuchet MS"/>
                <a:cs typeface="Trebuchet MS"/>
              </a:rPr>
              <a:t>TIMELINE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70026" y="6128080"/>
            <a:ext cx="143637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70026" y="7243064"/>
            <a:ext cx="313690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229" dirty="0">
                <a:solidFill>
                  <a:srgbClr val="FFFFFF"/>
                </a:solidFill>
                <a:latin typeface="Trebuchet MS"/>
                <a:cs typeface="Trebuchet MS"/>
              </a:rPr>
              <a:t>TRAINING</a:t>
            </a:r>
            <a:r>
              <a:rPr sz="28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29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8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LOGISTICS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70026" y="8435085"/>
            <a:ext cx="79121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33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285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29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85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433" y="5080127"/>
            <a:ext cx="7559929" cy="3368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433" y="5487034"/>
            <a:ext cx="7213092" cy="33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433" y="5892419"/>
            <a:ext cx="8325231" cy="3368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433" y="6299022"/>
            <a:ext cx="8679180" cy="3371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9433" y="6706489"/>
            <a:ext cx="6409689" cy="3368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90606" y="2395727"/>
            <a:ext cx="5735954" cy="3276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0606" y="2788920"/>
            <a:ext cx="1109281" cy="3276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903457" y="3169411"/>
            <a:ext cx="1187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E7E7E9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41709" y="3182111"/>
            <a:ext cx="6129274" cy="3276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41709" y="3576523"/>
            <a:ext cx="5631688" cy="3279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41709" y="3970273"/>
            <a:ext cx="5790946" cy="3276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903457" y="4350765"/>
            <a:ext cx="1187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E7E7E9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41709" y="4363465"/>
            <a:ext cx="4956175" cy="3276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41709" y="4758182"/>
            <a:ext cx="5608192" cy="3276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1709" y="5151373"/>
            <a:ext cx="5816092" cy="3276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41709" y="5544261"/>
            <a:ext cx="2949448" cy="32796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903457" y="5926963"/>
            <a:ext cx="1187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E7E7E9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141709" y="5939663"/>
            <a:ext cx="6243192" cy="3276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141709" y="6332854"/>
            <a:ext cx="5805042" cy="3276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141709" y="6726046"/>
            <a:ext cx="4230242" cy="32765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903457" y="7108063"/>
            <a:ext cx="1187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E7E7E9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141709" y="7120763"/>
            <a:ext cx="6228969" cy="32766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141709" y="7513955"/>
            <a:ext cx="6206490" cy="3276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141709" y="7906842"/>
            <a:ext cx="6037579" cy="32796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0903457" y="8289417"/>
            <a:ext cx="1187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E7E7E9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141709" y="8302117"/>
            <a:ext cx="6233795" cy="3276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141709" y="8695334"/>
            <a:ext cx="6151625" cy="32765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41709" y="9088526"/>
            <a:ext cx="5530088" cy="32765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55726" y="865504"/>
            <a:ext cx="6725284" cy="3903979"/>
          </a:xfrm>
          <a:prstGeom prst="rect">
            <a:avLst/>
          </a:prstGeom>
        </p:spPr>
        <p:txBody>
          <a:bodyPr vert="horz" wrap="square" lIns="0" tIns="491490" rIns="0" bIns="0" rtlCol="0">
            <a:spAutoFit/>
          </a:bodyPr>
          <a:lstStyle/>
          <a:p>
            <a:pPr marL="12700" marR="5080">
              <a:lnSpc>
                <a:spcPct val="72200"/>
              </a:lnSpc>
              <a:spcBef>
                <a:spcPts val="3870"/>
              </a:spcBef>
            </a:pPr>
            <a:r>
              <a:rPr sz="11200" b="1" spc="-420" dirty="0">
                <a:solidFill>
                  <a:srgbClr val="EC431F"/>
                </a:solidFill>
                <a:latin typeface="Trebuchet MS"/>
                <a:cs typeface="Trebuchet MS"/>
              </a:rPr>
              <a:t>P</a:t>
            </a:r>
            <a:r>
              <a:rPr sz="11200" b="1" spc="-415" dirty="0">
                <a:solidFill>
                  <a:srgbClr val="EC431F"/>
                </a:solidFill>
                <a:latin typeface="Trebuchet MS"/>
                <a:cs typeface="Trebuchet MS"/>
              </a:rPr>
              <a:t>R</a:t>
            </a:r>
            <a:r>
              <a:rPr sz="11200" b="1" spc="-395" dirty="0">
                <a:solidFill>
                  <a:srgbClr val="EC431F"/>
                </a:solidFill>
                <a:latin typeface="Trebuchet MS"/>
                <a:cs typeface="Trebuchet MS"/>
              </a:rPr>
              <a:t>O</a:t>
            </a:r>
            <a:r>
              <a:rPr sz="11200" b="1" spc="-365" dirty="0">
                <a:solidFill>
                  <a:srgbClr val="EC431F"/>
                </a:solidFill>
                <a:latin typeface="Trebuchet MS"/>
                <a:cs typeface="Trebuchet MS"/>
              </a:rPr>
              <a:t>J</a:t>
            </a:r>
            <a:r>
              <a:rPr sz="11200" b="1" spc="-405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11200" b="1" spc="-335" dirty="0">
                <a:solidFill>
                  <a:srgbClr val="EC431F"/>
                </a:solidFill>
                <a:latin typeface="Trebuchet MS"/>
                <a:cs typeface="Trebuchet MS"/>
              </a:rPr>
              <a:t>C</a:t>
            </a:r>
            <a:r>
              <a:rPr sz="11200" b="1" spc="505" dirty="0">
                <a:solidFill>
                  <a:srgbClr val="EC431F"/>
                </a:solidFill>
                <a:latin typeface="Trebuchet MS"/>
                <a:cs typeface="Trebuchet MS"/>
              </a:rPr>
              <a:t>T</a:t>
            </a:r>
            <a:r>
              <a:rPr sz="11200" b="1" spc="-265" dirty="0">
                <a:solidFill>
                  <a:srgbClr val="EC431F"/>
                </a:solidFill>
                <a:latin typeface="Trebuchet MS"/>
                <a:cs typeface="Trebuchet MS"/>
              </a:rPr>
              <a:t> </a:t>
            </a:r>
            <a:r>
              <a:rPr sz="11200" b="1" spc="-325" dirty="0">
                <a:solidFill>
                  <a:srgbClr val="EC431F"/>
                </a:solidFill>
                <a:latin typeface="Trebuchet MS"/>
                <a:cs typeface="Trebuchet MS"/>
              </a:rPr>
              <a:t>O</a:t>
            </a:r>
            <a:r>
              <a:rPr sz="11200" b="1" spc="-310" dirty="0">
                <a:solidFill>
                  <a:srgbClr val="EC431F"/>
                </a:solidFill>
                <a:latin typeface="Trebuchet MS"/>
                <a:cs typeface="Trebuchet MS"/>
              </a:rPr>
              <a:t>V</a:t>
            </a:r>
            <a:r>
              <a:rPr sz="11200" b="1" spc="-325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11200" b="1" spc="-345" dirty="0">
                <a:solidFill>
                  <a:srgbClr val="EC431F"/>
                </a:solidFill>
                <a:latin typeface="Trebuchet MS"/>
                <a:cs typeface="Trebuchet MS"/>
              </a:rPr>
              <a:t>R</a:t>
            </a:r>
            <a:r>
              <a:rPr sz="11200" b="1" spc="-320" dirty="0">
                <a:solidFill>
                  <a:srgbClr val="EC431F"/>
                </a:solidFill>
                <a:latin typeface="Trebuchet MS"/>
                <a:cs typeface="Trebuchet MS"/>
              </a:rPr>
              <a:t>V</a:t>
            </a:r>
            <a:r>
              <a:rPr sz="11200" b="1" spc="-370" dirty="0">
                <a:solidFill>
                  <a:srgbClr val="EC431F"/>
                </a:solidFill>
                <a:latin typeface="Trebuchet MS"/>
                <a:cs typeface="Trebuchet MS"/>
              </a:rPr>
              <a:t>I</a:t>
            </a:r>
            <a:r>
              <a:rPr sz="11200" b="1" spc="-335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11200" b="1" spc="575" dirty="0">
                <a:solidFill>
                  <a:srgbClr val="EC431F"/>
                </a:solidFill>
                <a:latin typeface="Trebuchet MS"/>
                <a:cs typeface="Trebuchet MS"/>
              </a:rPr>
              <a:t>W</a:t>
            </a:r>
            <a:endParaRPr sz="11200">
              <a:latin typeface="Trebuchet MS"/>
              <a:cs typeface="Trebuchet MS"/>
            </a:endParaRPr>
          </a:p>
          <a:p>
            <a:pPr marL="603250">
              <a:lnSpc>
                <a:spcPct val="100000"/>
              </a:lnSpc>
              <a:spcBef>
                <a:spcPts val="3390"/>
              </a:spcBef>
            </a:pPr>
            <a:r>
              <a:rPr sz="3300" spc="-80" dirty="0">
                <a:solidFill>
                  <a:srgbClr val="FFFFFF"/>
                </a:solidFill>
                <a:latin typeface="Trebuchet MS"/>
                <a:cs typeface="Trebuchet MS"/>
              </a:rPr>
              <a:t>PURPOSE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0677906" y="998601"/>
            <a:ext cx="1909445" cy="9721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490"/>
              </a:lnSpc>
              <a:spcBef>
                <a:spcPts val="605"/>
              </a:spcBef>
            </a:pPr>
            <a:r>
              <a:rPr sz="3300" b="0" spc="-275" dirty="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sz="3300" b="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0" spc="-10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300" b="0" spc="-295" dirty="0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9213" y="8603538"/>
            <a:ext cx="2080895" cy="871219"/>
          </a:xfrm>
          <a:custGeom>
            <a:avLst/>
            <a:gdLst/>
            <a:ahLst/>
            <a:cxnLst/>
            <a:rect l="l" t="t" r="r" b="b"/>
            <a:pathLst>
              <a:path w="2080895" h="871220">
                <a:moveTo>
                  <a:pt x="2080666" y="741273"/>
                </a:moveTo>
                <a:lnTo>
                  <a:pt x="1128014" y="741273"/>
                </a:lnTo>
                <a:lnTo>
                  <a:pt x="864882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6020" y="609968"/>
                </a:lnTo>
                <a:lnTo>
                  <a:pt x="1087767" y="871194"/>
                </a:lnTo>
                <a:lnTo>
                  <a:pt x="2080666" y="871194"/>
                </a:lnTo>
                <a:lnTo>
                  <a:pt x="2080666" y="741273"/>
                </a:lnTo>
                <a:close/>
              </a:path>
              <a:path w="2080895" h="871220">
                <a:moveTo>
                  <a:pt x="2080666" y="495300"/>
                </a:moveTo>
                <a:lnTo>
                  <a:pt x="1128014" y="495300"/>
                </a:lnTo>
                <a:lnTo>
                  <a:pt x="864882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6020" y="363982"/>
                </a:lnTo>
                <a:lnTo>
                  <a:pt x="1087767" y="625208"/>
                </a:lnTo>
                <a:lnTo>
                  <a:pt x="2080666" y="625208"/>
                </a:lnTo>
                <a:lnTo>
                  <a:pt x="2080666" y="495300"/>
                </a:lnTo>
                <a:close/>
              </a:path>
              <a:path w="2080895" h="871220">
                <a:moveTo>
                  <a:pt x="2080666" y="262597"/>
                </a:moveTo>
                <a:lnTo>
                  <a:pt x="1128014" y="262597"/>
                </a:lnTo>
                <a:lnTo>
                  <a:pt x="864882" y="0"/>
                </a:lnTo>
                <a:lnTo>
                  <a:pt x="0" y="0"/>
                </a:lnTo>
                <a:lnTo>
                  <a:pt x="0" y="131305"/>
                </a:lnTo>
                <a:lnTo>
                  <a:pt x="826020" y="131305"/>
                </a:lnTo>
                <a:lnTo>
                  <a:pt x="1087767" y="392531"/>
                </a:lnTo>
                <a:lnTo>
                  <a:pt x="2080666" y="392531"/>
                </a:lnTo>
                <a:lnTo>
                  <a:pt x="2080666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182111"/>
            <a:ext cx="3581400" cy="55930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4588" y="3182111"/>
            <a:ext cx="3581400" cy="5593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0476" y="3182111"/>
            <a:ext cx="3581400" cy="55930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634895" y="8603538"/>
            <a:ext cx="2079625" cy="871219"/>
          </a:xfrm>
          <a:custGeom>
            <a:avLst/>
            <a:gdLst/>
            <a:ahLst/>
            <a:cxnLst/>
            <a:rect l="l" t="t" r="r" b="b"/>
            <a:pathLst>
              <a:path w="2079625" h="871220">
                <a:moveTo>
                  <a:pt x="2079205" y="741273"/>
                </a:moveTo>
                <a:lnTo>
                  <a:pt x="1127213" y="741273"/>
                </a:lnTo>
                <a:lnTo>
                  <a:pt x="864285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5449" y="609968"/>
                </a:lnTo>
                <a:lnTo>
                  <a:pt x="1087005" y="871194"/>
                </a:lnTo>
                <a:lnTo>
                  <a:pt x="2079205" y="871194"/>
                </a:lnTo>
                <a:lnTo>
                  <a:pt x="2079205" y="741273"/>
                </a:lnTo>
                <a:close/>
              </a:path>
              <a:path w="2079625" h="871220">
                <a:moveTo>
                  <a:pt x="2079205" y="495300"/>
                </a:moveTo>
                <a:lnTo>
                  <a:pt x="1127213" y="495300"/>
                </a:lnTo>
                <a:lnTo>
                  <a:pt x="864273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5436" y="363982"/>
                </a:lnTo>
                <a:lnTo>
                  <a:pt x="1087005" y="625208"/>
                </a:lnTo>
                <a:lnTo>
                  <a:pt x="2079205" y="625208"/>
                </a:lnTo>
                <a:lnTo>
                  <a:pt x="2079205" y="495300"/>
                </a:lnTo>
                <a:close/>
              </a:path>
              <a:path w="2079625" h="871220">
                <a:moveTo>
                  <a:pt x="2079205" y="262597"/>
                </a:moveTo>
                <a:lnTo>
                  <a:pt x="1127213" y="262597"/>
                </a:lnTo>
                <a:lnTo>
                  <a:pt x="864273" y="0"/>
                </a:lnTo>
                <a:lnTo>
                  <a:pt x="0" y="0"/>
                </a:lnTo>
                <a:lnTo>
                  <a:pt x="0" y="131305"/>
                </a:lnTo>
                <a:lnTo>
                  <a:pt x="825436" y="131305"/>
                </a:lnTo>
                <a:lnTo>
                  <a:pt x="1087005" y="392531"/>
                </a:lnTo>
                <a:lnTo>
                  <a:pt x="2079205" y="392531"/>
                </a:lnTo>
                <a:lnTo>
                  <a:pt x="2079205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50444" y="3165348"/>
            <a:ext cx="5374894" cy="3520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50444" y="3596640"/>
            <a:ext cx="4473702" cy="3520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50444" y="4027932"/>
            <a:ext cx="5089524" cy="3520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450444" y="4460747"/>
            <a:ext cx="5016119" cy="3520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50444" y="4891735"/>
            <a:ext cx="5069458" cy="3523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50444" y="5323585"/>
            <a:ext cx="3197987" cy="3520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50444" y="6187694"/>
            <a:ext cx="5263514" cy="3520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50444" y="6618985"/>
            <a:ext cx="5154803" cy="3520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50444" y="7051497"/>
            <a:ext cx="3951478" cy="3523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450444" y="7483475"/>
            <a:ext cx="4652772" cy="3520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50444" y="7914767"/>
            <a:ext cx="4497958" cy="35204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14"/>
              </a:spcBef>
            </a:pPr>
            <a:r>
              <a:rPr spc="-140" dirty="0">
                <a:solidFill>
                  <a:srgbClr val="EC431F"/>
                </a:solidFill>
              </a:rPr>
              <a:t>M</a:t>
            </a:r>
            <a:r>
              <a:rPr spc="-355" dirty="0">
                <a:solidFill>
                  <a:srgbClr val="EC431F"/>
                </a:solidFill>
              </a:rPr>
              <a:t>I</a:t>
            </a:r>
            <a:r>
              <a:rPr spc="-150" dirty="0">
                <a:solidFill>
                  <a:srgbClr val="EC431F"/>
                </a:solidFill>
              </a:rPr>
              <a:t>SS</a:t>
            </a:r>
            <a:r>
              <a:rPr spc="-355" dirty="0">
                <a:solidFill>
                  <a:srgbClr val="EC431F"/>
                </a:solidFill>
              </a:rPr>
              <a:t>I</a:t>
            </a:r>
            <a:r>
              <a:rPr spc="-310" dirty="0">
                <a:solidFill>
                  <a:srgbClr val="EC431F"/>
                </a:solidFill>
              </a:rPr>
              <a:t>O</a:t>
            </a:r>
            <a:r>
              <a:rPr spc="1380" dirty="0">
                <a:solidFill>
                  <a:srgbClr val="EC431F"/>
                </a:solidFill>
              </a:rPr>
              <a:t>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879571" y="458851"/>
            <a:ext cx="185038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7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3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75" dirty="0">
                <a:solidFill>
                  <a:srgbClr val="FFFFFF"/>
                </a:solidFill>
                <a:latin typeface="Trebuchet MS"/>
                <a:cs typeface="Trebuchet MS"/>
              </a:rPr>
              <a:t>BRAND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33771"/>
            <a:ext cx="12329160" cy="5253355"/>
          </a:xfrm>
          <a:custGeom>
            <a:avLst/>
            <a:gdLst/>
            <a:ahLst/>
            <a:cxnLst/>
            <a:rect l="l" t="t" r="r" b="b"/>
            <a:pathLst>
              <a:path w="12329160" h="5253355">
                <a:moveTo>
                  <a:pt x="12329160" y="5253225"/>
                </a:moveTo>
                <a:lnTo>
                  <a:pt x="12329160" y="0"/>
                </a:lnTo>
                <a:lnTo>
                  <a:pt x="0" y="0"/>
                </a:lnTo>
                <a:lnTo>
                  <a:pt x="0" y="5253225"/>
                </a:lnTo>
                <a:lnTo>
                  <a:pt x="12329160" y="525322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933" y="593394"/>
            <a:ext cx="2079625" cy="871219"/>
          </a:xfrm>
          <a:custGeom>
            <a:avLst/>
            <a:gdLst/>
            <a:ahLst/>
            <a:cxnLst/>
            <a:rect l="l" t="t" r="r" b="b"/>
            <a:pathLst>
              <a:path w="2079625" h="871219">
                <a:moveTo>
                  <a:pt x="2079205" y="741286"/>
                </a:moveTo>
                <a:lnTo>
                  <a:pt x="1127213" y="741286"/>
                </a:lnTo>
                <a:lnTo>
                  <a:pt x="864285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5449" y="609968"/>
                </a:lnTo>
                <a:lnTo>
                  <a:pt x="1087005" y="871194"/>
                </a:lnTo>
                <a:lnTo>
                  <a:pt x="2079205" y="871194"/>
                </a:lnTo>
                <a:lnTo>
                  <a:pt x="2079205" y="741286"/>
                </a:lnTo>
                <a:close/>
              </a:path>
              <a:path w="2079625" h="871219">
                <a:moveTo>
                  <a:pt x="2079205" y="495300"/>
                </a:moveTo>
                <a:lnTo>
                  <a:pt x="1127213" y="495300"/>
                </a:lnTo>
                <a:lnTo>
                  <a:pt x="864285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5449" y="363982"/>
                </a:lnTo>
                <a:lnTo>
                  <a:pt x="1087005" y="625208"/>
                </a:lnTo>
                <a:lnTo>
                  <a:pt x="2079205" y="625208"/>
                </a:lnTo>
                <a:lnTo>
                  <a:pt x="2079205" y="495300"/>
                </a:lnTo>
                <a:close/>
              </a:path>
              <a:path w="2079625" h="871219">
                <a:moveTo>
                  <a:pt x="2079205" y="262597"/>
                </a:moveTo>
                <a:lnTo>
                  <a:pt x="1127213" y="262597"/>
                </a:lnTo>
                <a:lnTo>
                  <a:pt x="864285" y="0"/>
                </a:lnTo>
                <a:lnTo>
                  <a:pt x="0" y="0"/>
                </a:lnTo>
                <a:lnTo>
                  <a:pt x="0" y="131305"/>
                </a:lnTo>
                <a:lnTo>
                  <a:pt x="825449" y="131305"/>
                </a:lnTo>
                <a:lnTo>
                  <a:pt x="1087005" y="392531"/>
                </a:lnTo>
                <a:lnTo>
                  <a:pt x="2079205" y="392531"/>
                </a:lnTo>
                <a:lnTo>
                  <a:pt x="2079205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5733" y="4949698"/>
            <a:ext cx="6148070" cy="2073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450" spc="-455" dirty="0">
                <a:solidFill>
                  <a:srgbClr val="EC431F"/>
                </a:solidFill>
              </a:rPr>
              <a:t>O</a:t>
            </a:r>
            <a:r>
              <a:rPr sz="13450" spc="-475" dirty="0">
                <a:solidFill>
                  <a:srgbClr val="EC431F"/>
                </a:solidFill>
              </a:rPr>
              <a:t>R</a:t>
            </a:r>
            <a:r>
              <a:rPr sz="13450" spc="-495" dirty="0">
                <a:solidFill>
                  <a:srgbClr val="EC431F"/>
                </a:solidFill>
              </a:rPr>
              <a:t>I</a:t>
            </a:r>
            <a:r>
              <a:rPr sz="13450" spc="-455" dirty="0">
                <a:solidFill>
                  <a:srgbClr val="EC431F"/>
                </a:solidFill>
              </a:rPr>
              <a:t>G</a:t>
            </a:r>
            <a:r>
              <a:rPr sz="13450" spc="-495" dirty="0">
                <a:solidFill>
                  <a:srgbClr val="EC431F"/>
                </a:solidFill>
              </a:rPr>
              <a:t>I</a:t>
            </a:r>
            <a:r>
              <a:rPr sz="13450" spc="-420" dirty="0">
                <a:solidFill>
                  <a:srgbClr val="EC431F"/>
                </a:solidFill>
              </a:rPr>
              <a:t>N</a:t>
            </a:r>
            <a:r>
              <a:rPr sz="13450" spc="620" dirty="0">
                <a:solidFill>
                  <a:srgbClr val="EC431F"/>
                </a:solidFill>
              </a:rPr>
              <a:t>S</a:t>
            </a:r>
            <a:endParaRPr sz="134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5690" y="7361808"/>
            <a:ext cx="5011165" cy="251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05690" y="7666608"/>
            <a:ext cx="5246624" cy="2514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05690" y="7971408"/>
            <a:ext cx="1527936" cy="2514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33578" y="8581008"/>
            <a:ext cx="4278884" cy="2514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3231" y="7545323"/>
            <a:ext cx="9746869" cy="2926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3231" y="7900111"/>
            <a:ext cx="10272522" cy="2929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13231" y="8257285"/>
            <a:ext cx="10321290" cy="292735"/>
            <a:chOff x="713231" y="8257285"/>
            <a:chExt cx="10321290" cy="29273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1" y="8257285"/>
              <a:ext cx="3786886" cy="2926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1753" y="8257285"/>
              <a:ext cx="161544" cy="2926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2526" y="8257285"/>
              <a:ext cx="6571615" cy="29260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3231" y="8612378"/>
            <a:ext cx="671169" cy="292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51164" y="5937503"/>
            <a:ext cx="8023859" cy="3321050"/>
          </a:xfrm>
          <a:custGeom>
            <a:avLst/>
            <a:gdLst/>
            <a:ahLst/>
            <a:cxnLst/>
            <a:rect l="l" t="t" r="r" b="b"/>
            <a:pathLst>
              <a:path w="8023859" h="3321050">
                <a:moveTo>
                  <a:pt x="8023859" y="0"/>
                </a:moveTo>
                <a:lnTo>
                  <a:pt x="0" y="0"/>
                </a:lnTo>
                <a:lnTo>
                  <a:pt x="0" y="3320796"/>
                </a:lnTo>
                <a:lnTo>
                  <a:pt x="8023859" y="3320796"/>
                </a:lnTo>
                <a:lnTo>
                  <a:pt x="8023859" y="0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401" y="1094790"/>
            <a:ext cx="2079625" cy="871219"/>
          </a:xfrm>
          <a:custGeom>
            <a:avLst/>
            <a:gdLst/>
            <a:ahLst/>
            <a:cxnLst/>
            <a:rect l="l" t="t" r="r" b="b"/>
            <a:pathLst>
              <a:path w="2079625" h="871219">
                <a:moveTo>
                  <a:pt x="2079205" y="741286"/>
                </a:moveTo>
                <a:lnTo>
                  <a:pt x="1127213" y="741286"/>
                </a:lnTo>
                <a:lnTo>
                  <a:pt x="864285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5449" y="609968"/>
                </a:lnTo>
                <a:lnTo>
                  <a:pt x="1087005" y="871194"/>
                </a:lnTo>
                <a:lnTo>
                  <a:pt x="2079205" y="871194"/>
                </a:lnTo>
                <a:lnTo>
                  <a:pt x="2079205" y="741286"/>
                </a:lnTo>
                <a:close/>
              </a:path>
              <a:path w="2079625" h="871219">
                <a:moveTo>
                  <a:pt x="2079205" y="495300"/>
                </a:moveTo>
                <a:lnTo>
                  <a:pt x="1127213" y="495300"/>
                </a:lnTo>
                <a:lnTo>
                  <a:pt x="864285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5449" y="363982"/>
                </a:lnTo>
                <a:lnTo>
                  <a:pt x="1087005" y="625208"/>
                </a:lnTo>
                <a:lnTo>
                  <a:pt x="2079205" y="625208"/>
                </a:lnTo>
                <a:lnTo>
                  <a:pt x="2079205" y="495300"/>
                </a:lnTo>
                <a:close/>
              </a:path>
              <a:path w="2079625" h="871219">
                <a:moveTo>
                  <a:pt x="2079205" y="262597"/>
                </a:moveTo>
                <a:lnTo>
                  <a:pt x="1127213" y="262597"/>
                </a:lnTo>
                <a:lnTo>
                  <a:pt x="864285" y="0"/>
                </a:lnTo>
                <a:lnTo>
                  <a:pt x="0" y="0"/>
                </a:lnTo>
                <a:lnTo>
                  <a:pt x="0" y="131305"/>
                </a:lnTo>
                <a:lnTo>
                  <a:pt x="825449" y="131305"/>
                </a:lnTo>
                <a:lnTo>
                  <a:pt x="1087005" y="392531"/>
                </a:lnTo>
                <a:lnTo>
                  <a:pt x="2079205" y="392531"/>
                </a:lnTo>
                <a:lnTo>
                  <a:pt x="2079205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1539" y="6355460"/>
            <a:ext cx="5380990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300" spc="-434" dirty="0"/>
              <a:t>T</a:t>
            </a:r>
            <a:r>
              <a:rPr sz="10300" spc="-400" dirty="0"/>
              <a:t>I</a:t>
            </a:r>
            <a:r>
              <a:rPr sz="10300" spc="-290" dirty="0"/>
              <a:t>M</a:t>
            </a:r>
            <a:r>
              <a:rPr sz="10300" spc="-375" dirty="0"/>
              <a:t>E</a:t>
            </a:r>
            <a:r>
              <a:rPr sz="10300" spc="-370" dirty="0"/>
              <a:t>L</a:t>
            </a:r>
            <a:r>
              <a:rPr sz="10300" spc="-400" dirty="0"/>
              <a:t>I</a:t>
            </a:r>
            <a:r>
              <a:rPr sz="10300" spc="-340" dirty="0"/>
              <a:t>N</a:t>
            </a:r>
            <a:r>
              <a:rPr sz="10300" spc="459" dirty="0"/>
              <a:t>E</a:t>
            </a:r>
            <a:endParaRPr sz="103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481" y="5922594"/>
            <a:ext cx="6305423" cy="3020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481" y="6291960"/>
            <a:ext cx="6447662" cy="3017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1481" y="6660768"/>
            <a:ext cx="6407023" cy="3017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1481" y="7028053"/>
            <a:ext cx="2234565" cy="3017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481" y="7765668"/>
            <a:ext cx="6735064" cy="3017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1481" y="8133333"/>
            <a:ext cx="6118225" cy="3017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1481" y="8502142"/>
            <a:ext cx="6034151" cy="3017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1481" y="8870898"/>
            <a:ext cx="1413255" cy="301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7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4809" y="657402"/>
            <a:ext cx="2079625" cy="871219"/>
          </a:xfrm>
          <a:custGeom>
            <a:avLst/>
            <a:gdLst/>
            <a:ahLst/>
            <a:cxnLst/>
            <a:rect l="l" t="t" r="r" b="b"/>
            <a:pathLst>
              <a:path w="2079625" h="871219">
                <a:moveTo>
                  <a:pt x="2079205" y="741273"/>
                </a:moveTo>
                <a:lnTo>
                  <a:pt x="1127213" y="741273"/>
                </a:lnTo>
                <a:lnTo>
                  <a:pt x="864285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5449" y="609968"/>
                </a:lnTo>
                <a:lnTo>
                  <a:pt x="1087005" y="871194"/>
                </a:lnTo>
                <a:lnTo>
                  <a:pt x="2079205" y="871194"/>
                </a:lnTo>
                <a:lnTo>
                  <a:pt x="2079205" y="741273"/>
                </a:lnTo>
                <a:close/>
              </a:path>
              <a:path w="2079625" h="871219">
                <a:moveTo>
                  <a:pt x="2079205" y="495300"/>
                </a:moveTo>
                <a:lnTo>
                  <a:pt x="1127213" y="495300"/>
                </a:lnTo>
                <a:lnTo>
                  <a:pt x="864285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5449" y="363982"/>
                </a:lnTo>
                <a:lnTo>
                  <a:pt x="1087005" y="625208"/>
                </a:lnTo>
                <a:lnTo>
                  <a:pt x="2079205" y="625208"/>
                </a:lnTo>
                <a:lnTo>
                  <a:pt x="2079205" y="495300"/>
                </a:lnTo>
                <a:close/>
              </a:path>
              <a:path w="2079625" h="871219">
                <a:moveTo>
                  <a:pt x="2079205" y="262597"/>
                </a:moveTo>
                <a:lnTo>
                  <a:pt x="1127213" y="262597"/>
                </a:lnTo>
                <a:lnTo>
                  <a:pt x="864285" y="0"/>
                </a:lnTo>
                <a:lnTo>
                  <a:pt x="0" y="0"/>
                </a:lnTo>
                <a:lnTo>
                  <a:pt x="0" y="131305"/>
                </a:lnTo>
                <a:lnTo>
                  <a:pt x="825449" y="131305"/>
                </a:lnTo>
                <a:lnTo>
                  <a:pt x="1087005" y="392531"/>
                </a:lnTo>
                <a:lnTo>
                  <a:pt x="2079205" y="392531"/>
                </a:lnTo>
                <a:lnTo>
                  <a:pt x="2079205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72232" y="3776471"/>
          <a:ext cx="12619990" cy="543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6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President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80" dirty="0">
                          <a:latin typeface="Trebuchet MS"/>
                          <a:cs typeface="Trebuchet MS"/>
                        </a:rPr>
                        <a:t>Shannon</a:t>
                      </a:r>
                      <a:r>
                        <a:rPr sz="2000" b="1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Kleinschmit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U.S.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Army</a:t>
                      </a:r>
                      <a:r>
                        <a:rPr sz="20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Veteran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Vice</a:t>
                      </a:r>
                      <a:r>
                        <a:rPr sz="2000" b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President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55" dirty="0">
                          <a:latin typeface="Trebuchet MS"/>
                          <a:cs typeface="Trebuchet MS"/>
                        </a:rPr>
                        <a:t>Terri</a:t>
                      </a:r>
                      <a:r>
                        <a:rPr sz="20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Parker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145" dirty="0">
                          <a:latin typeface="Trebuchet MS"/>
                          <a:cs typeface="Trebuchet MS"/>
                        </a:rPr>
                        <a:t>USCG</a:t>
                      </a:r>
                      <a:r>
                        <a:rPr sz="2000" b="1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Retired</a:t>
                      </a:r>
                      <a:r>
                        <a:rPr sz="20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0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Veteran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Treasurer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65" dirty="0">
                          <a:latin typeface="Trebuchet MS"/>
                          <a:cs typeface="Trebuchet MS"/>
                        </a:rPr>
                        <a:t>Jaclyn</a:t>
                      </a:r>
                      <a:r>
                        <a:rPr sz="2000" b="1" spc="-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45" dirty="0">
                          <a:latin typeface="Trebuchet MS"/>
                          <a:cs typeface="Trebuchet MS"/>
                        </a:rPr>
                        <a:t>Mariano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80" dirty="0">
                          <a:latin typeface="Trebuchet MS"/>
                          <a:cs typeface="Trebuchet MS"/>
                        </a:rPr>
                        <a:t>USAF</a:t>
                      </a:r>
                      <a:r>
                        <a:rPr sz="2000" b="1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70" dirty="0">
                          <a:latin typeface="Trebuchet MS"/>
                          <a:cs typeface="Trebuchet MS"/>
                        </a:rPr>
                        <a:t>Gold</a:t>
                      </a:r>
                      <a:r>
                        <a:rPr sz="20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Star</a:t>
                      </a:r>
                      <a:r>
                        <a:rPr sz="20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45" dirty="0">
                          <a:latin typeface="Trebuchet MS"/>
                          <a:cs typeface="Trebuchet MS"/>
                        </a:rPr>
                        <a:t>Daughter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Secretary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Kira</a:t>
                      </a:r>
                      <a:r>
                        <a:rPr sz="2000" b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Halpern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5044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U.S.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Army</a:t>
                      </a:r>
                      <a:r>
                        <a:rPr sz="20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(Parent)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5585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20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Affairs</a:t>
                      </a:r>
                      <a:r>
                        <a:rPr sz="2000" b="1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100" dirty="0">
                          <a:latin typeface="Trebuchet MS"/>
                          <a:cs typeface="Trebuchet MS"/>
                        </a:rPr>
                        <a:t>LNO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Cathrine</a:t>
                      </a:r>
                      <a:r>
                        <a:rPr sz="20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40" dirty="0">
                          <a:latin typeface="Trebuchet MS"/>
                          <a:cs typeface="Trebuchet MS"/>
                        </a:rPr>
                        <a:t>Sumner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313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U.S.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Army</a:t>
                      </a:r>
                      <a:r>
                        <a:rPr sz="20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40" dirty="0">
                          <a:latin typeface="Trebuchet MS"/>
                          <a:cs typeface="Trebuchet MS"/>
                        </a:rPr>
                        <a:t>Daughter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80" dirty="0"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2000" b="1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90" dirty="0">
                          <a:latin typeface="Trebuchet MS"/>
                          <a:cs typeface="Trebuchet MS"/>
                        </a:rPr>
                        <a:t>Coach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Kory</a:t>
                      </a: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Boeckler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U.S.</a:t>
                      </a:r>
                      <a:r>
                        <a:rPr sz="2000" b="1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90" dirty="0">
                          <a:latin typeface="Trebuchet MS"/>
                          <a:cs typeface="Trebuchet MS"/>
                        </a:rPr>
                        <a:t>Navy</a:t>
                      </a:r>
                      <a:r>
                        <a:rPr sz="20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3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Army</a:t>
                      </a:r>
                      <a:r>
                        <a:rPr sz="20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Veteran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105" dirty="0">
                          <a:latin typeface="Trebuchet MS"/>
                          <a:cs typeface="Trebuchet MS"/>
                        </a:rPr>
                        <a:t>SF</a:t>
                      </a:r>
                      <a:r>
                        <a:rPr sz="20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Aquatic</a:t>
                      </a:r>
                      <a:r>
                        <a:rPr sz="20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Park</a:t>
                      </a: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100" dirty="0">
                          <a:latin typeface="Trebuchet MS"/>
                          <a:cs typeface="Trebuchet MS"/>
                        </a:rPr>
                        <a:t>LNO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Kevin</a:t>
                      </a:r>
                      <a:r>
                        <a:rPr sz="2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latin typeface="Trebuchet MS"/>
                          <a:cs typeface="Trebuchet MS"/>
                        </a:rPr>
                        <a:t>Raith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spc="190" dirty="0">
                          <a:latin typeface="Trebuchet MS"/>
                          <a:cs typeface="Trebuchet MS"/>
                        </a:rPr>
                        <a:t>USMC</a:t>
                      </a:r>
                      <a:r>
                        <a:rPr sz="20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Veteran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36220" marB="0">
                    <a:lnL w="38100">
                      <a:solidFill>
                        <a:srgbClr val="E7E7E9"/>
                      </a:solidFill>
                      <a:prstDash val="solid"/>
                    </a:lnL>
                    <a:lnR w="38100">
                      <a:solidFill>
                        <a:srgbClr val="E7E7E9"/>
                      </a:solidFill>
                      <a:prstDash val="solid"/>
                    </a:lnR>
                    <a:lnT w="38100">
                      <a:solidFill>
                        <a:srgbClr val="E7E7E9"/>
                      </a:solidFill>
                      <a:prstDash val="solid"/>
                    </a:lnT>
                    <a:lnB w="38100">
                      <a:solidFill>
                        <a:srgbClr val="E7E7E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56017" y="1407616"/>
            <a:ext cx="3504565" cy="1357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00" spc="-190" dirty="0">
                <a:solidFill>
                  <a:srgbClr val="EC431F"/>
                </a:solidFill>
              </a:rPr>
              <a:t>B</a:t>
            </a:r>
            <a:r>
              <a:rPr sz="8700" spc="-195" dirty="0">
                <a:solidFill>
                  <a:srgbClr val="EC431F"/>
                </a:solidFill>
              </a:rPr>
              <a:t>O</a:t>
            </a:r>
            <a:r>
              <a:rPr sz="8700" spc="-204" dirty="0">
                <a:solidFill>
                  <a:srgbClr val="EC431F"/>
                </a:solidFill>
              </a:rPr>
              <a:t>AR</a:t>
            </a:r>
            <a:r>
              <a:rPr sz="8700" spc="509" dirty="0">
                <a:solidFill>
                  <a:srgbClr val="EC431F"/>
                </a:solidFill>
              </a:rPr>
              <a:t>D</a:t>
            </a:r>
            <a:endParaRPr sz="8700"/>
          </a:p>
        </p:txBody>
      </p:sp>
      <p:sp>
        <p:nvSpPr>
          <p:cNvPr id="6" name="object 6"/>
          <p:cNvSpPr txBox="1"/>
          <p:nvPr/>
        </p:nvSpPr>
        <p:spPr>
          <a:xfrm>
            <a:off x="7041260" y="2220595"/>
            <a:ext cx="4932680" cy="1356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00" b="1" spc="20" dirty="0">
                <a:solidFill>
                  <a:srgbClr val="EC431F"/>
                </a:solidFill>
                <a:latin typeface="Trebuchet MS"/>
                <a:cs typeface="Trebuchet MS"/>
              </a:rPr>
              <a:t>M</a:t>
            </a:r>
            <a:r>
              <a:rPr sz="8700" b="1" spc="-50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8700" b="1" spc="20" dirty="0">
                <a:solidFill>
                  <a:srgbClr val="EC431F"/>
                </a:solidFill>
                <a:latin typeface="Trebuchet MS"/>
                <a:cs typeface="Trebuchet MS"/>
              </a:rPr>
              <a:t>M</a:t>
            </a:r>
            <a:r>
              <a:rPr sz="8700" b="1" spc="-40" dirty="0">
                <a:solidFill>
                  <a:srgbClr val="EC431F"/>
                </a:solidFill>
                <a:latin typeface="Trebuchet MS"/>
                <a:cs typeface="Trebuchet MS"/>
              </a:rPr>
              <a:t>B</a:t>
            </a:r>
            <a:r>
              <a:rPr sz="8700" b="1" spc="-50" dirty="0">
                <a:solidFill>
                  <a:srgbClr val="EC431F"/>
                </a:solidFill>
                <a:latin typeface="Trebuchet MS"/>
                <a:cs typeface="Trebuchet MS"/>
              </a:rPr>
              <a:t>E</a:t>
            </a:r>
            <a:r>
              <a:rPr sz="8700" b="1" spc="-60" dirty="0">
                <a:solidFill>
                  <a:srgbClr val="EC431F"/>
                </a:solidFill>
                <a:latin typeface="Trebuchet MS"/>
                <a:cs typeface="Trebuchet MS"/>
              </a:rPr>
              <a:t>R</a:t>
            </a:r>
            <a:r>
              <a:rPr sz="8700" b="1" spc="655" dirty="0">
                <a:solidFill>
                  <a:srgbClr val="EC431F"/>
                </a:solidFill>
                <a:latin typeface="Trebuchet MS"/>
                <a:cs typeface="Trebuchet MS"/>
              </a:rPr>
              <a:t>S</a:t>
            </a:r>
            <a:endParaRPr sz="8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726" y="9174276"/>
            <a:ext cx="24980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35" dirty="0">
                <a:solidFill>
                  <a:srgbClr val="161616"/>
                </a:solidFill>
                <a:latin typeface="Trebuchet MS"/>
                <a:cs typeface="Trebuchet MS"/>
              </a:rPr>
              <a:t>TAKETHEROCK.COM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092" y="962406"/>
            <a:ext cx="42627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95" dirty="0">
                <a:solidFill>
                  <a:srgbClr val="161616"/>
                </a:solidFill>
                <a:latin typeface="Trebuchet MS"/>
                <a:cs typeface="Trebuchet MS"/>
              </a:rPr>
              <a:t>WARRIOR</a:t>
            </a:r>
            <a:r>
              <a:rPr sz="2600" spc="-204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161616"/>
                </a:solidFill>
                <a:latin typeface="Trebuchet MS"/>
                <a:cs typeface="Trebuchet MS"/>
              </a:rPr>
              <a:t>RESILIENCE</a:t>
            </a:r>
            <a:r>
              <a:rPr sz="2600" spc="-215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2600" spc="-225" dirty="0">
                <a:solidFill>
                  <a:srgbClr val="161616"/>
                </a:solidFill>
                <a:latin typeface="Trebuchet MS"/>
                <a:cs typeface="Trebuchet MS"/>
              </a:rPr>
              <a:t>CHALLENGE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45258" y="9155989"/>
            <a:ext cx="23653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00" dirty="0">
                <a:solidFill>
                  <a:srgbClr val="161616"/>
                </a:solidFill>
                <a:latin typeface="Trebuchet MS"/>
                <a:cs typeface="Trebuchet MS"/>
              </a:rPr>
              <a:t>AUGUST </a:t>
            </a:r>
            <a:r>
              <a:rPr sz="3500" spc="-140" dirty="0">
                <a:solidFill>
                  <a:srgbClr val="161616"/>
                </a:solidFill>
                <a:latin typeface="Trebuchet MS"/>
                <a:cs typeface="Trebuchet MS"/>
              </a:rPr>
              <a:t>2024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66516" y="962406"/>
            <a:ext cx="19437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90" dirty="0">
                <a:solidFill>
                  <a:srgbClr val="161616"/>
                </a:solidFill>
                <a:latin typeface="Trebuchet MS"/>
                <a:cs typeface="Trebuchet MS"/>
              </a:rPr>
              <a:t>PRESENTATION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3475" y="4495291"/>
            <a:ext cx="7531227" cy="219697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0173" y="8602218"/>
            <a:ext cx="16517619" cy="0"/>
          </a:xfrm>
          <a:custGeom>
            <a:avLst/>
            <a:gdLst/>
            <a:ahLst/>
            <a:cxnLst/>
            <a:rect l="l" t="t" r="r" b="b"/>
            <a:pathLst>
              <a:path w="16517619">
                <a:moveTo>
                  <a:pt x="0" y="0"/>
                </a:moveTo>
                <a:lnTo>
                  <a:pt x="165171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25167" y="9072930"/>
            <a:ext cx="2080895" cy="869950"/>
          </a:xfrm>
          <a:custGeom>
            <a:avLst/>
            <a:gdLst/>
            <a:ahLst/>
            <a:cxnLst/>
            <a:rect l="l" t="t" r="r" b="b"/>
            <a:pathLst>
              <a:path w="2080894" h="869950">
                <a:moveTo>
                  <a:pt x="2080666" y="739990"/>
                </a:moveTo>
                <a:lnTo>
                  <a:pt x="1128014" y="739990"/>
                </a:lnTo>
                <a:lnTo>
                  <a:pt x="864882" y="477837"/>
                </a:lnTo>
                <a:lnTo>
                  <a:pt x="0" y="477837"/>
                </a:lnTo>
                <a:lnTo>
                  <a:pt x="0" y="608901"/>
                </a:lnTo>
                <a:lnTo>
                  <a:pt x="826020" y="608901"/>
                </a:lnTo>
                <a:lnTo>
                  <a:pt x="1087767" y="869670"/>
                </a:lnTo>
                <a:lnTo>
                  <a:pt x="2080666" y="869670"/>
                </a:lnTo>
                <a:lnTo>
                  <a:pt x="2080666" y="739990"/>
                </a:lnTo>
                <a:close/>
              </a:path>
              <a:path w="2080894" h="869950">
                <a:moveTo>
                  <a:pt x="2080666" y="494436"/>
                </a:moveTo>
                <a:lnTo>
                  <a:pt x="1128014" y="494436"/>
                </a:lnTo>
                <a:lnTo>
                  <a:pt x="864882" y="232283"/>
                </a:lnTo>
                <a:lnTo>
                  <a:pt x="0" y="232283"/>
                </a:lnTo>
                <a:lnTo>
                  <a:pt x="0" y="363347"/>
                </a:lnTo>
                <a:lnTo>
                  <a:pt x="826020" y="363347"/>
                </a:lnTo>
                <a:lnTo>
                  <a:pt x="1087767" y="624116"/>
                </a:lnTo>
                <a:lnTo>
                  <a:pt x="2080666" y="624116"/>
                </a:lnTo>
                <a:lnTo>
                  <a:pt x="2080666" y="494436"/>
                </a:lnTo>
                <a:close/>
              </a:path>
              <a:path w="2080894" h="869950">
                <a:moveTo>
                  <a:pt x="2080666" y="262140"/>
                </a:moveTo>
                <a:lnTo>
                  <a:pt x="1128014" y="262140"/>
                </a:lnTo>
                <a:lnTo>
                  <a:pt x="864882" y="0"/>
                </a:lnTo>
                <a:lnTo>
                  <a:pt x="0" y="0"/>
                </a:lnTo>
                <a:lnTo>
                  <a:pt x="0" y="131076"/>
                </a:lnTo>
                <a:lnTo>
                  <a:pt x="826020" y="131076"/>
                </a:lnTo>
                <a:lnTo>
                  <a:pt x="1087767" y="391845"/>
                </a:lnTo>
                <a:lnTo>
                  <a:pt x="2080666" y="391845"/>
                </a:lnTo>
                <a:lnTo>
                  <a:pt x="2080666" y="262140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2921" y="5665596"/>
            <a:ext cx="5809360" cy="220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2921" y="5932296"/>
            <a:ext cx="6141085" cy="2209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12921" y="6198996"/>
            <a:ext cx="5789295" cy="220979"/>
            <a:chOff x="3312921" y="6198996"/>
            <a:chExt cx="5789295" cy="22097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2921" y="6198996"/>
              <a:ext cx="3154553" cy="2209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4637" y="6198996"/>
              <a:ext cx="121920" cy="2209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5597" y="6198996"/>
              <a:ext cx="2666238" cy="22097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2921" y="6465696"/>
            <a:ext cx="4039489" cy="2209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8287999" cy="41300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12921" y="9015069"/>
            <a:ext cx="7294499" cy="2209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12921" y="9281769"/>
            <a:ext cx="6041516" cy="2209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24179" y="8844991"/>
            <a:ext cx="2472055" cy="972819"/>
            <a:chOff x="824179" y="8844991"/>
            <a:chExt cx="2472055" cy="972819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179" y="8844991"/>
              <a:ext cx="1271269" cy="5029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179" y="9314383"/>
              <a:ext cx="2471928" cy="50292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1883" y="6025896"/>
            <a:ext cx="1567052" cy="50292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30173" y="7210806"/>
            <a:ext cx="16517619" cy="0"/>
          </a:xfrm>
          <a:custGeom>
            <a:avLst/>
            <a:gdLst/>
            <a:ahLst/>
            <a:cxnLst/>
            <a:rect l="l" t="t" r="r" b="b"/>
            <a:pathLst>
              <a:path w="16517619">
                <a:moveTo>
                  <a:pt x="0" y="0"/>
                </a:moveTo>
                <a:lnTo>
                  <a:pt x="165171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1883" y="7628255"/>
            <a:ext cx="1917192" cy="50291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312921" y="7665084"/>
            <a:ext cx="12325985" cy="226060"/>
            <a:chOff x="3312921" y="7665084"/>
            <a:chExt cx="12325985" cy="22606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2921" y="7665084"/>
              <a:ext cx="9790049" cy="2255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12165" y="7665084"/>
              <a:ext cx="124967" cy="2255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74650" y="7665084"/>
              <a:ext cx="1842134" cy="2255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29154" y="7665084"/>
              <a:ext cx="809244" cy="2255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12921" y="7943977"/>
            <a:ext cx="9848850" cy="226060"/>
            <a:chOff x="3312921" y="7943977"/>
            <a:chExt cx="9848850" cy="226060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2921" y="7943977"/>
              <a:ext cx="9512808" cy="2255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33273" y="7943977"/>
              <a:ext cx="124968" cy="2255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95757" y="7943977"/>
              <a:ext cx="365759" cy="225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083206" y="8603538"/>
            <a:ext cx="2080895" cy="871219"/>
          </a:xfrm>
          <a:custGeom>
            <a:avLst/>
            <a:gdLst/>
            <a:ahLst/>
            <a:cxnLst/>
            <a:rect l="l" t="t" r="r" b="b"/>
            <a:pathLst>
              <a:path w="2080894" h="871220">
                <a:moveTo>
                  <a:pt x="2080666" y="741273"/>
                </a:moveTo>
                <a:lnTo>
                  <a:pt x="1128014" y="741273"/>
                </a:lnTo>
                <a:lnTo>
                  <a:pt x="864882" y="478663"/>
                </a:lnTo>
                <a:lnTo>
                  <a:pt x="0" y="478663"/>
                </a:lnTo>
                <a:lnTo>
                  <a:pt x="0" y="609968"/>
                </a:lnTo>
                <a:lnTo>
                  <a:pt x="826020" y="609968"/>
                </a:lnTo>
                <a:lnTo>
                  <a:pt x="1087767" y="871194"/>
                </a:lnTo>
                <a:lnTo>
                  <a:pt x="2080666" y="871194"/>
                </a:lnTo>
                <a:lnTo>
                  <a:pt x="2080666" y="741273"/>
                </a:lnTo>
                <a:close/>
              </a:path>
              <a:path w="2080894" h="871220">
                <a:moveTo>
                  <a:pt x="2080666" y="495300"/>
                </a:moveTo>
                <a:lnTo>
                  <a:pt x="1128014" y="495300"/>
                </a:lnTo>
                <a:lnTo>
                  <a:pt x="864882" y="232689"/>
                </a:lnTo>
                <a:lnTo>
                  <a:pt x="0" y="232689"/>
                </a:lnTo>
                <a:lnTo>
                  <a:pt x="0" y="363982"/>
                </a:lnTo>
                <a:lnTo>
                  <a:pt x="826020" y="363982"/>
                </a:lnTo>
                <a:lnTo>
                  <a:pt x="1087767" y="625208"/>
                </a:lnTo>
                <a:lnTo>
                  <a:pt x="2080666" y="625208"/>
                </a:lnTo>
                <a:lnTo>
                  <a:pt x="2080666" y="495300"/>
                </a:lnTo>
                <a:close/>
              </a:path>
              <a:path w="2080894" h="871220">
                <a:moveTo>
                  <a:pt x="2080666" y="262597"/>
                </a:moveTo>
                <a:lnTo>
                  <a:pt x="1128014" y="262597"/>
                </a:lnTo>
                <a:lnTo>
                  <a:pt x="864882" y="0"/>
                </a:lnTo>
                <a:lnTo>
                  <a:pt x="0" y="0"/>
                </a:lnTo>
                <a:lnTo>
                  <a:pt x="0" y="131305"/>
                </a:lnTo>
                <a:lnTo>
                  <a:pt x="826020" y="131305"/>
                </a:lnTo>
                <a:lnTo>
                  <a:pt x="1087767" y="392531"/>
                </a:lnTo>
                <a:lnTo>
                  <a:pt x="2080666" y="392531"/>
                </a:lnTo>
                <a:lnTo>
                  <a:pt x="2080666" y="262597"/>
                </a:lnTo>
                <a:close/>
              </a:path>
            </a:pathLst>
          </a:custGeom>
          <a:solidFill>
            <a:srgbClr val="EC4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6605" y="8828837"/>
            <a:ext cx="3560953" cy="3291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3905" y="8145526"/>
            <a:ext cx="9944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0" dirty="0">
                <a:solidFill>
                  <a:srgbClr val="FFFFFF"/>
                </a:solidFill>
                <a:latin typeface="Trebuchet MS"/>
                <a:cs typeface="Trebuchet MS"/>
              </a:rPr>
              <a:t>EMAIL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6936" y="8925153"/>
            <a:ext cx="2339213" cy="329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44236" y="8205596"/>
            <a:ext cx="14357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15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620" dirty="0"/>
              <a:t>Q</a:t>
            </a:r>
            <a:r>
              <a:rPr spc="-680" dirty="0"/>
              <a:t>U</a:t>
            </a:r>
            <a:r>
              <a:rPr spc="-600" dirty="0"/>
              <a:t>E</a:t>
            </a:r>
            <a:r>
              <a:rPr spc="-440" dirty="0"/>
              <a:t>S</a:t>
            </a:r>
            <a:r>
              <a:rPr spc="-715" dirty="0"/>
              <a:t>T</a:t>
            </a:r>
            <a:r>
              <a:rPr spc="-645" dirty="0"/>
              <a:t>I</a:t>
            </a:r>
            <a:r>
              <a:rPr spc="-620" dirty="0"/>
              <a:t>O</a:t>
            </a:r>
            <a:r>
              <a:rPr spc="-525" dirty="0"/>
              <a:t>N</a:t>
            </a:r>
            <a:r>
              <a:rPr spc="-440" dirty="0"/>
              <a:t>S</a:t>
            </a:r>
            <a:r>
              <a:rPr spc="1090" dirty="0"/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6000" y="8520176"/>
            <a:ext cx="15468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15" dirty="0">
                <a:solidFill>
                  <a:srgbClr val="FFFFFF"/>
                </a:solidFill>
                <a:latin typeface="Trebuchet MS"/>
                <a:cs typeface="Trebuchet MS"/>
              </a:rPr>
              <a:t>CONTACT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TAKETHE</vt:lpstr>
      <vt:lpstr>01</vt:lpstr>
      <vt:lpstr>GOALS AND OBJECTIVES</vt:lpstr>
      <vt:lpstr>MISSION</vt:lpstr>
      <vt:lpstr>ORIGINS</vt:lpstr>
      <vt:lpstr>TIMELINE</vt:lpstr>
      <vt:lpstr>BOARD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Murphy, Mary (HSA)</cp:lastModifiedBy>
  <cp:revision>1</cp:revision>
  <dcterms:created xsi:type="dcterms:W3CDTF">2024-07-29T20:06:18Z</dcterms:created>
  <dcterms:modified xsi:type="dcterms:W3CDTF">2024-08-09T20:55:56Z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2024-07-29T00:00:00Z</vt:filetime>
  </property>
  <property fmtid="{D5CDD505-2E9C-101B-9397-08002B2CF9AE}" pid="5" name="Producer">
    <vt:lpwstr>3-Heights(TM) PDF Security Shell 4.8.25.2 (http://www.pdf-tools.com)</vt:lpwstr>
  </property>
</Properties>
</file>