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2" Type="http://schemas.openxmlformats.org/officeDocument/2006/relationships/custom-properties" Target="docProps/custom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7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10287000" cx="18288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customXml" Target="../customXml/item3.xml"/><Relationship Id="rId3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customXml" Target="../customXml/item2.xml"/><Relationship Id="rId2" Type="http://schemas.openxmlformats.org/officeDocument/2006/relationships/viewProps" Target="viewProps.xml"/><Relationship Id="rId16" Type="http://schemas.openxmlformats.org/officeDocument/2006/relationships/customXml" Target="../customXml/item1.xml"/><Relationship Id="rId1" Type="http://schemas.openxmlformats.org/officeDocument/2006/relationships/theme" Target="theme/theme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notesMaster" Target="notesMasters/notesMaster1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b866dc73e1_2_1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b866dc73e1_2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7900314ccf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5" name="Google Shape;205;g37900314cc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7184ad8024_0_1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9" name="Google Shape;139;g37184ad8024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7184ad8024_0_2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" name="Google Shape;148;g37184ad8024_0_2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7184ad8024_0_34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5" name="Google Shape;155;g37184ad8024_0_3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7322ca83b1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7322ca83b1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72bf25ce2b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72bf25ce2b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72bf25ce2b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72bf25ce2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This is not exhaustive list- some of the highlights.  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72bf25ce2b_0_8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372bf25ce2b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This is not exhaustive list- some of the highlights.  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72bf25ce2b_0_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72bf25ce2b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This is not exhaustive list- some of the highlights. 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9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Page 1" type="blank">
  <p:cSld name="BLANK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idx="12" type="sldNum"/>
          </p:nvPr>
        </p:nvSpPr>
        <p:spPr>
          <a:xfrm>
            <a:off x="6553200" y="7499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" name="Google Shape;11;p2"/>
          <p:cNvSpPr txBox="1"/>
          <p:nvPr>
            <p:ph type="title"/>
          </p:nvPr>
        </p:nvSpPr>
        <p:spPr>
          <a:xfrm>
            <a:off x="9938350" y="2118300"/>
            <a:ext cx="6584400" cy="446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10264900" y="7643525"/>
            <a:ext cx="5931300" cy="2136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1000"/>
              </a:spcBef>
              <a:spcAft>
                <a:spcPts val="1000"/>
              </a:spcAft>
              <a:buSzPts val="2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Slide">
  <p:cSld name="CUSTOM_6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/>
          <p:nvPr>
            <p:ph idx="2" type="pic"/>
          </p:nvPr>
        </p:nvSpPr>
        <p:spPr>
          <a:xfrm>
            <a:off x="868800" y="1258800"/>
            <a:ext cx="4740300" cy="7769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&amp; Engagement 1" type="picTx">
  <p:cSld name="PICTURE_WITH_CAPTION_TEX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2"/>
          <p:cNvSpPr txBox="1"/>
          <p:nvPr>
            <p:ph type="title"/>
          </p:nvPr>
        </p:nvSpPr>
        <p:spPr>
          <a:xfrm>
            <a:off x="847325" y="900275"/>
            <a:ext cx="6849300" cy="2259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42" name="Google Shape;42;p12"/>
          <p:cNvSpPr txBox="1"/>
          <p:nvPr>
            <p:ph idx="1" type="body"/>
          </p:nvPr>
        </p:nvSpPr>
        <p:spPr>
          <a:xfrm>
            <a:off x="847350" y="2983275"/>
            <a:ext cx="6849300" cy="3565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>
              <a:spcBef>
                <a:spcPts val="640"/>
              </a:spcBef>
              <a:spcAft>
                <a:spcPts val="0"/>
              </a:spcAft>
              <a:buSzPts val="3200"/>
              <a:buChar char="•"/>
              <a:defRPr/>
            </a:lvl1pPr>
            <a:lvl2pPr indent="-406400" lvl="1" marL="91440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2pPr>
            <a:lvl3pPr indent="-381000" lvl="2" marL="1371600"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3pPr>
            <a:lvl4pPr indent="-355600" lvl="3" marL="1828800">
              <a:spcBef>
                <a:spcPts val="1000"/>
              </a:spcBef>
              <a:spcAft>
                <a:spcPts val="0"/>
              </a:spcAft>
              <a:buSzPts val="2000"/>
              <a:buChar char="–"/>
              <a:defRPr/>
            </a:lvl4pPr>
            <a:lvl5pPr indent="-355600" lvl="4" marL="2286000">
              <a:spcBef>
                <a:spcPts val="1000"/>
              </a:spcBef>
              <a:spcAft>
                <a:spcPts val="0"/>
              </a:spcAft>
              <a:buSzPts val="2000"/>
              <a:buChar char="»"/>
              <a:defRPr/>
            </a:lvl5pPr>
            <a:lvl6pPr indent="-355600" lvl="5" marL="2743200"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>
              <a:spcBef>
                <a:spcPts val="1000"/>
              </a:spcBef>
              <a:spcAft>
                <a:spcPts val="1000"/>
              </a:spcAft>
              <a:buSzPts val="2000"/>
              <a:buChar char="•"/>
              <a:defRPr/>
            </a:lvl9pPr>
          </a:lstStyle>
          <a:p/>
        </p:txBody>
      </p:sp>
      <p:sp>
        <p:nvSpPr>
          <p:cNvPr id="43" name="Google Shape;43;p12"/>
          <p:cNvSpPr txBox="1"/>
          <p:nvPr>
            <p:ph idx="2" type="title"/>
          </p:nvPr>
        </p:nvSpPr>
        <p:spPr>
          <a:xfrm>
            <a:off x="10061925" y="2118300"/>
            <a:ext cx="6849300" cy="3795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&amp; Engagement 1 1">
  <p:cSld name="PICTURE_WITH_CAPTION_TEXT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3"/>
          <p:cNvSpPr txBox="1"/>
          <p:nvPr>
            <p:ph type="title"/>
          </p:nvPr>
        </p:nvSpPr>
        <p:spPr>
          <a:xfrm>
            <a:off x="847325" y="900275"/>
            <a:ext cx="6849300" cy="2259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46" name="Google Shape;46;p13"/>
          <p:cNvSpPr txBox="1"/>
          <p:nvPr>
            <p:ph idx="1" type="body"/>
          </p:nvPr>
        </p:nvSpPr>
        <p:spPr>
          <a:xfrm>
            <a:off x="847350" y="2983275"/>
            <a:ext cx="6849300" cy="3565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rtl="0">
              <a:spcBef>
                <a:spcPts val="640"/>
              </a:spcBef>
              <a:spcAft>
                <a:spcPts val="0"/>
              </a:spcAft>
              <a:buSzPts val="3200"/>
              <a:buChar char="•"/>
              <a:defRPr/>
            </a:lvl1pPr>
            <a:lvl2pPr indent="-406400" lvl="1" marL="914400" rtl="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2pPr>
            <a:lvl3pPr indent="-381000" lvl="2" marL="1371600" rtl="0"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3pPr>
            <a:lvl4pPr indent="-355600" lvl="3" marL="1828800" rtl="0">
              <a:spcBef>
                <a:spcPts val="1000"/>
              </a:spcBef>
              <a:spcAft>
                <a:spcPts val="0"/>
              </a:spcAft>
              <a:buSzPts val="2000"/>
              <a:buChar char="–"/>
              <a:defRPr/>
            </a:lvl4pPr>
            <a:lvl5pPr indent="-355600" lvl="4" marL="2286000" rtl="0">
              <a:spcBef>
                <a:spcPts val="1000"/>
              </a:spcBef>
              <a:spcAft>
                <a:spcPts val="0"/>
              </a:spcAft>
              <a:buSzPts val="2000"/>
              <a:buChar char="»"/>
              <a:defRPr/>
            </a:lvl5pPr>
            <a:lvl6pPr indent="-355600" lvl="5" marL="2743200" rtl="0"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 rtl="0"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 rtl="0"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 rtl="0">
              <a:spcBef>
                <a:spcPts val="1000"/>
              </a:spcBef>
              <a:spcAft>
                <a:spcPts val="1000"/>
              </a:spcAft>
              <a:buSzPts val="2000"/>
              <a:buChar char="•"/>
              <a:defRPr/>
            </a:lvl9pPr>
          </a:lstStyle>
          <a:p/>
        </p:txBody>
      </p:sp>
      <p:sp>
        <p:nvSpPr>
          <p:cNvPr id="47" name="Google Shape;47;p13"/>
          <p:cNvSpPr txBox="1"/>
          <p:nvPr>
            <p:ph idx="2" type="title"/>
          </p:nvPr>
        </p:nvSpPr>
        <p:spPr>
          <a:xfrm>
            <a:off x="10061925" y="2118300"/>
            <a:ext cx="6849300" cy="3795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9pPr>
          </a:lstStyle>
          <a:p/>
        </p:txBody>
      </p:sp>
      <p:sp>
        <p:nvSpPr>
          <p:cNvPr id="48" name="Google Shape;48;p13"/>
          <p:cNvSpPr/>
          <p:nvPr>
            <p:ph idx="3" type="pic"/>
          </p:nvPr>
        </p:nvSpPr>
        <p:spPr>
          <a:xfrm>
            <a:off x="0" y="7343450"/>
            <a:ext cx="9179400" cy="2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&amp; Engagement 2" type="vertTx">
  <p:cSld name="VERTICAL_TEX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4"/>
          <p:cNvSpPr txBox="1"/>
          <p:nvPr>
            <p:ph type="title"/>
          </p:nvPr>
        </p:nvSpPr>
        <p:spPr>
          <a:xfrm>
            <a:off x="847325" y="900275"/>
            <a:ext cx="6849300" cy="2259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14"/>
          <p:cNvSpPr txBox="1"/>
          <p:nvPr>
            <p:ph idx="1" type="body"/>
          </p:nvPr>
        </p:nvSpPr>
        <p:spPr>
          <a:xfrm>
            <a:off x="953225" y="3106850"/>
            <a:ext cx="6743400" cy="3177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>
                <a:solidFill>
                  <a:schemeClr val="lt1"/>
                </a:solidFill>
              </a:defRPr>
            </a:lvl1pPr>
            <a:lvl2pPr indent="-406400" lvl="1" marL="91440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–"/>
              <a:defRPr>
                <a:solidFill>
                  <a:schemeClr val="lt1"/>
                </a:solidFill>
              </a:defRPr>
            </a:lvl2pPr>
            <a:lvl3pPr indent="-381000" lvl="2" marL="137160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3pPr>
            <a:lvl4pPr indent="-355600" lvl="3" marL="182880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>
                <a:solidFill>
                  <a:schemeClr val="lt1"/>
                </a:solidFill>
              </a:defRPr>
            </a:lvl4pPr>
            <a:lvl5pPr indent="-355600" lvl="4" marL="228600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>
                <a:solidFill>
                  <a:schemeClr val="lt1"/>
                </a:solidFill>
              </a:defRPr>
            </a:lvl5pPr>
            <a:lvl6pPr indent="-355600" lvl="5" marL="274320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6pPr>
            <a:lvl7pPr indent="-355600" lvl="6" marL="320040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7pPr>
            <a:lvl8pPr indent="-355600" lvl="7" marL="365760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8pPr>
            <a:lvl9pPr indent="-355600" lvl="8" marL="4114800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2" name="Google Shape;52;p14"/>
          <p:cNvSpPr txBox="1"/>
          <p:nvPr>
            <p:ph idx="2" type="title"/>
          </p:nvPr>
        </p:nvSpPr>
        <p:spPr>
          <a:xfrm>
            <a:off x="10061925" y="2118300"/>
            <a:ext cx="6849300" cy="3795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&amp; Engagement 2 1">
  <p:cSld name="VERTICAL_TEXT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5"/>
          <p:cNvSpPr txBox="1"/>
          <p:nvPr>
            <p:ph type="title"/>
          </p:nvPr>
        </p:nvSpPr>
        <p:spPr>
          <a:xfrm>
            <a:off x="847325" y="900275"/>
            <a:ext cx="6849300" cy="2259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5" name="Google Shape;55;p15"/>
          <p:cNvSpPr txBox="1"/>
          <p:nvPr>
            <p:ph idx="1" type="body"/>
          </p:nvPr>
        </p:nvSpPr>
        <p:spPr>
          <a:xfrm>
            <a:off x="953225" y="3106850"/>
            <a:ext cx="6743400" cy="3177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>
                <a:solidFill>
                  <a:schemeClr val="lt1"/>
                </a:solidFill>
              </a:defRPr>
            </a:lvl1pPr>
            <a:lvl2pPr indent="-4064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–"/>
              <a:defRPr>
                <a:solidFill>
                  <a:schemeClr val="lt1"/>
                </a:solidFill>
              </a:defRPr>
            </a:lvl2pPr>
            <a:lvl3pPr indent="-381000" lvl="2" marL="13716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3pPr>
            <a:lvl4pPr indent="-355600" lvl="3" marL="18288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>
                <a:solidFill>
                  <a:schemeClr val="lt1"/>
                </a:solidFill>
              </a:defRPr>
            </a:lvl4pPr>
            <a:lvl5pPr indent="-355600" lvl="4" marL="22860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>
                <a:solidFill>
                  <a:schemeClr val="lt1"/>
                </a:solidFill>
              </a:defRPr>
            </a:lvl5pPr>
            <a:lvl6pPr indent="-355600" lvl="5" marL="27432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6pPr>
            <a:lvl7pPr indent="-355600" lvl="6" marL="3200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7pPr>
            <a:lvl8pPr indent="-355600" lvl="7" marL="36576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8pPr>
            <a:lvl9pPr indent="-355600" lvl="8" marL="4114800" rtl="0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6" name="Google Shape;56;p15"/>
          <p:cNvSpPr txBox="1"/>
          <p:nvPr>
            <p:ph idx="2" type="title"/>
          </p:nvPr>
        </p:nvSpPr>
        <p:spPr>
          <a:xfrm>
            <a:off x="10061925" y="2118300"/>
            <a:ext cx="6849300" cy="3795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9pPr>
          </a:lstStyle>
          <a:p/>
        </p:txBody>
      </p:sp>
      <p:sp>
        <p:nvSpPr>
          <p:cNvPr id="57" name="Google Shape;57;p15"/>
          <p:cNvSpPr/>
          <p:nvPr>
            <p:ph idx="3" type="pic"/>
          </p:nvPr>
        </p:nvSpPr>
        <p:spPr>
          <a:xfrm>
            <a:off x="0" y="7343450"/>
            <a:ext cx="9179400" cy="2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" type="vertTitleAndTx">
  <p:cSld name="VERTICAL_TITLE_AND_VERTICAL_TEX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6"/>
          <p:cNvSpPr/>
          <p:nvPr>
            <p:ph idx="2" type="pic"/>
          </p:nvPr>
        </p:nvSpPr>
        <p:spPr>
          <a:xfrm>
            <a:off x="423650" y="511925"/>
            <a:ext cx="8120100" cy="9214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(Green)">
  <p:cSld name="VERTICAL_TITLE_AND_VERTICAL_TEXT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7"/>
          <p:cNvSpPr/>
          <p:nvPr>
            <p:ph idx="2" type="pic"/>
          </p:nvPr>
        </p:nvSpPr>
        <p:spPr>
          <a:xfrm>
            <a:off x="423650" y="511925"/>
            <a:ext cx="8120100" cy="9214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(Orange)">
  <p:cSld name="VERTICAL_TITLE_AND_VERTICAL_TEXT_3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8"/>
          <p:cNvSpPr/>
          <p:nvPr>
            <p:ph idx="2" type="pic"/>
          </p:nvPr>
        </p:nvSpPr>
        <p:spPr>
          <a:xfrm>
            <a:off x="423650" y="511925"/>
            <a:ext cx="8120100" cy="9214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(Teal)">
  <p:cSld name="VERTICAL_TITLE_AND_VERTICAL_TEXT_3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9"/>
          <p:cNvSpPr/>
          <p:nvPr>
            <p:ph idx="2" type="pic"/>
          </p:nvPr>
        </p:nvSpPr>
        <p:spPr>
          <a:xfrm>
            <a:off x="423650" y="511925"/>
            <a:ext cx="8120100" cy="9214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&amp; Photos 1 1">
  <p:cSld name="VERTICAL_TITLE_AND_VERTICAL_TEXT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0"/>
          <p:cNvSpPr/>
          <p:nvPr>
            <p:ph idx="2" type="pic"/>
          </p:nvPr>
        </p:nvSpPr>
        <p:spPr>
          <a:xfrm>
            <a:off x="7264925" y="1182725"/>
            <a:ext cx="7439700" cy="37953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0"/>
          <p:cNvSpPr/>
          <p:nvPr>
            <p:ph idx="3" type="pic"/>
          </p:nvPr>
        </p:nvSpPr>
        <p:spPr>
          <a:xfrm>
            <a:off x="7264925" y="5871825"/>
            <a:ext cx="7439700" cy="3795300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20"/>
          <p:cNvSpPr txBox="1"/>
          <p:nvPr>
            <p:ph type="title"/>
          </p:nvPr>
        </p:nvSpPr>
        <p:spPr>
          <a:xfrm>
            <a:off x="582525" y="688450"/>
            <a:ext cx="6037200" cy="3212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9pPr>
          </a:lstStyle>
          <a:p/>
        </p:txBody>
      </p:sp>
      <p:sp>
        <p:nvSpPr>
          <p:cNvPr id="70" name="Google Shape;70;p20"/>
          <p:cNvSpPr txBox="1"/>
          <p:nvPr>
            <p:ph idx="1" type="body"/>
          </p:nvPr>
        </p:nvSpPr>
        <p:spPr>
          <a:xfrm>
            <a:off x="600175" y="4466075"/>
            <a:ext cx="5843100" cy="506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rtl="0">
              <a:spcBef>
                <a:spcPts val="640"/>
              </a:spcBef>
              <a:spcAft>
                <a:spcPts val="0"/>
              </a:spcAft>
              <a:buSzPts val="3200"/>
              <a:buChar char="•"/>
              <a:defRPr/>
            </a:lvl1pPr>
            <a:lvl2pPr indent="-406400" lvl="1" marL="914400" rtl="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2pPr>
            <a:lvl3pPr indent="-381000" lvl="2" marL="1371600" rtl="0"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3pPr>
            <a:lvl4pPr indent="-355600" lvl="3" marL="1828800" rtl="0">
              <a:spcBef>
                <a:spcPts val="1000"/>
              </a:spcBef>
              <a:spcAft>
                <a:spcPts val="0"/>
              </a:spcAft>
              <a:buSzPts val="2000"/>
              <a:buChar char="–"/>
              <a:defRPr/>
            </a:lvl4pPr>
            <a:lvl5pPr indent="-355600" lvl="4" marL="2286000" rtl="0">
              <a:spcBef>
                <a:spcPts val="1000"/>
              </a:spcBef>
              <a:spcAft>
                <a:spcPts val="0"/>
              </a:spcAft>
              <a:buSzPts val="2000"/>
              <a:buChar char="»"/>
              <a:defRPr/>
            </a:lvl5pPr>
            <a:lvl6pPr indent="-355600" lvl="5" marL="2743200" rtl="0"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 rtl="0"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 rtl="0"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 rtl="0">
              <a:spcBef>
                <a:spcPts val="1000"/>
              </a:spcBef>
              <a:spcAft>
                <a:spcPts val="1000"/>
              </a:spcAft>
              <a:buSzPts val="20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idx="12" type="sldNum"/>
          </p:nvPr>
        </p:nvSpPr>
        <p:spPr>
          <a:xfrm>
            <a:off x="6553200" y="7499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" name="Google Shape;15;p3"/>
          <p:cNvSpPr txBox="1"/>
          <p:nvPr>
            <p:ph type="title"/>
          </p:nvPr>
        </p:nvSpPr>
        <p:spPr>
          <a:xfrm>
            <a:off x="3353975" y="3005625"/>
            <a:ext cx="10980000" cy="2665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9pPr>
          </a:lstStyle>
          <a:p/>
        </p:txBody>
      </p:sp>
      <p:sp>
        <p:nvSpPr>
          <p:cNvPr id="16" name="Google Shape;16;p3"/>
          <p:cNvSpPr txBox="1"/>
          <p:nvPr>
            <p:ph idx="1" type="subTitle"/>
          </p:nvPr>
        </p:nvSpPr>
        <p:spPr>
          <a:xfrm>
            <a:off x="4095425" y="5996363"/>
            <a:ext cx="9497100" cy="1694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32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2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>
              <a:spcBef>
                <a:spcPts val="1000"/>
              </a:spcBef>
              <a:spcAft>
                <a:spcPts val="0"/>
              </a:spcAft>
              <a:buSzPts val="20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>
              <a:spcBef>
                <a:spcPts val="1000"/>
              </a:spcBef>
              <a:spcAft>
                <a:spcPts val="0"/>
              </a:spcAft>
              <a:buSzPts val="20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>
              <a:spcBef>
                <a:spcPts val="1000"/>
              </a:spcBef>
              <a:spcAft>
                <a:spcPts val="0"/>
              </a:spcAft>
              <a:buSzPts val="20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>
              <a:spcBef>
                <a:spcPts val="1000"/>
              </a:spcBef>
              <a:spcAft>
                <a:spcPts val="0"/>
              </a:spcAft>
              <a:buSzPts val="20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>
              <a:spcBef>
                <a:spcPts val="1000"/>
              </a:spcBef>
              <a:spcAft>
                <a:spcPts val="0"/>
              </a:spcAft>
              <a:buSzPts val="20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>
              <a:spcBef>
                <a:spcPts val="1000"/>
              </a:spcBef>
              <a:spcAft>
                <a:spcPts val="1000"/>
              </a:spcAft>
              <a:buSzPts val="20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&amp; Photos 2">
  <p:cSld name="VERTICAL_TITLE_AND_VERTICAL_TEXT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1"/>
          <p:cNvSpPr/>
          <p:nvPr>
            <p:ph idx="2" type="pic"/>
          </p:nvPr>
        </p:nvSpPr>
        <p:spPr>
          <a:xfrm>
            <a:off x="7264925" y="1182725"/>
            <a:ext cx="7439700" cy="3795300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21"/>
          <p:cNvSpPr/>
          <p:nvPr>
            <p:ph idx="3" type="pic"/>
          </p:nvPr>
        </p:nvSpPr>
        <p:spPr>
          <a:xfrm>
            <a:off x="7264925" y="5871825"/>
            <a:ext cx="7439700" cy="3795300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21"/>
          <p:cNvSpPr txBox="1"/>
          <p:nvPr>
            <p:ph type="title"/>
          </p:nvPr>
        </p:nvSpPr>
        <p:spPr>
          <a:xfrm>
            <a:off x="582525" y="688450"/>
            <a:ext cx="6037200" cy="3212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9pPr>
          </a:lstStyle>
          <a:p/>
        </p:txBody>
      </p:sp>
      <p:sp>
        <p:nvSpPr>
          <p:cNvPr id="75" name="Google Shape;75;p21"/>
          <p:cNvSpPr txBox="1"/>
          <p:nvPr>
            <p:ph idx="1" type="body"/>
          </p:nvPr>
        </p:nvSpPr>
        <p:spPr>
          <a:xfrm>
            <a:off x="953225" y="4642600"/>
            <a:ext cx="5772300" cy="4854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>
              <a:spcBef>
                <a:spcPts val="640"/>
              </a:spcBef>
              <a:spcAft>
                <a:spcPts val="0"/>
              </a:spcAft>
              <a:buSzPts val="3200"/>
              <a:buChar char="•"/>
              <a:defRPr/>
            </a:lvl1pPr>
            <a:lvl2pPr indent="-406400" lvl="1" marL="91440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2pPr>
            <a:lvl3pPr indent="-381000" lvl="2" marL="1371600"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3pPr>
            <a:lvl4pPr indent="-355600" lvl="3" marL="1828800">
              <a:spcBef>
                <a:spcPts val="1000"/>
              </a:spcBef>
              <a:spcAft>
                <a:spcPts val="0"/>
              </a:spcAft>
              <a:buSzPts val="2000"/>
              <a:buChar char="–"/>
              <a:defRPr/>
            </a:lvl4pPr>
            <a:lvl5pPr indent="-355600" lvl="4" marL="2286000">
              <a:spcBef>
                <a:spcPts val="1000"/>
              </a:spcBef>
              <a:spcAft>
                <a:spcPts val="0"/>
              </a:spcAft>
              <a:buSzPts val="2000"/>
              <a:buChar char="»"/>
              <a:defRPr/>
            </a:lvl5pPr>
            <a:lvl6pPr indent="-355600" lvl="5" marL="2743200"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>
              <a:spcBef>
                <a:spcPts val="1000"/>
              </a:spcBef>
              <a:spcAft>
                <a:spcPts val="1000"/>
              </a:spcAft>
              <a:buSzPts val="20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llout Quote">
  <p:cSld name="CUSTOM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2"/>
          <p:cNvSpPr txBox="1"/>
          <p:nvPr>
            <p:ph type="title"/>
          </p:nvPr>
        </p:nvSpPr>
        <p:spPr>
          <a:xfrm>
            <a:off x="2727300" y="4413125"/>
            <a:ext cx="12833400" cy="3300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 Slide">
  <p:cSld name="CUSTOM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/>
          <p:nvPr>
            <p:ph type="title"/>
          </p:nvPr>
        </p:nvSpPr>
        <p:spPr>
          <a:xfrm>
            <a:off x="1571100" y="917925"/>
            <a:ext cx="15145800" cy="1288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9pPr>
          </a:lstStyle>
          <a:p/>
        </p:txBody>
      </p:sp>
      <p:sp>
        <p:nvSpPr>
          <p:cNvPr id="80" name="Google Shape;80;p23"/>
          <p:cNvSpPr txBox="1"/>
          <p:nvPr>
            <p:ph idx="1" type="body"/>
          </p:nvPr>
        </p:nvSpPr>
        <p:spPr>
          <a:xfrm>
            <a:off x="900275" y="3195100"/>
            <a:ext cx="5578200" cy="5790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>
              <a:spcBef>
                <a:spcPts val="640"/>
              </a:spcBef>
              <a:spcAft>
                <a:spcPts val="0"/>
              </a:spcAft>
              <a:buSzPts val="3200"/>
              <a:buChar char="•"/>
              <a:defRPr/>
            </a:lvl1pPr>
            <a:lvl2pPr indent="-406400" lvl="1" marL="91440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2pPr>
            <a:lvl3pPr indent="-381000" lvl="2" marL="1371600"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3pPr>
            <a:lvl4pPr indent="-355600" lvl="3" marL="1828800">
              <a:spcBef>
                <a:spcPts val="1000"/>
              </a:spcBef>
              <a:spcAft>
                <a:spcPts val="0"/>
              </a:spcAft>
              <a:buSzPts val="2000"/>
              <a:buChar char="–"/>
              <a:defRPr/>
            </a:lvl4pPr>
            <a:lvl5pPr indent="-355600" lvl="4" marL="2286000">
              <a:spcBef>
                <a:spcPts val="1000"/>
              </a:spcBef>
              <a:spcAft>
                <a:spcPts val="0"/>
              </a:spcAft>
              <a:buSzPts val="2000"/>
              <a:buChar char="»"/>
              <a:defRPr/>
            </a:lvl5pPr>
            <a:lvl6pPr indent="-355600" lvl="5" marL="2743200"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>
              <a:spcBef>
                <a:spcPts val="1000"/>
              </a:spcBef>
              <a:spcAft>
                <a:spcPts val="1000"/>
              </a:spcAft>
              <a:buSzPts val="2000"/>
              <a:buChar char="•"/>
              <a:defRPr/>
            </a:lvl9pPr>
          </a:lstStyle>
          <a:p/>
        </p:txBody>
      </p:sp>
      <p:sp>
        <p:nvSpPr>
          <p:cNvPr id="81" name="Google Shape;81;p23"/>
          <p:cNvSpPr txBox="1"/>
          <p:nvPr>
            <p:ph idx="2" type="body"/>
          </p:nvPr>
        </p:nvSpPr>
        <p:spPr>
          <a:xfrm>
            <a:off x="7555275" y="3142150"/>
            <a:ext cx="5242800" cy="5790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>
              <a:spcBef>
                <a:spcPts val="640"/>
              </a:spcBef>
              <a:spcAft>
                <a:spcPts val="0"/>
              </a:spcAft>
              <a:buSzPts val="3200"/>
              <a:buChar char="•"/>
              <a:defRPr/>
            </a:lvl1pPr>
            <a:lvl2pPr indent="-406400" lvl="1" marL="91440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2pPr>
            <a:lvl3pPr indent="-381000" lvl="2" marL="1371600"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3pPr>
            <a:lvl4pPr indent="-355600" lvl="3" marL="1828800">
              <a:spcBef>
                <a:spcPts val="1000"/>
              </a:spcBef>
              <a:spcAft>
                <a:spcPts val="0"/>
              </a:spcAft>
              <a:buSzPts val="2000"/>
              <a:buChar char="–"/>
              <a:defRPr/>
            </a:lvl4pPr>
            <a:lvl5pPr indent="-355600" lvl="4" marL="2286000">
              <a:spcBef>
                <a:spcPts val="1000"/>
              </a:spcBef>
              <a:spcAft>
                <a:spcPts val="0"/>
              </a:spcAft>
              <a:buSzPts val="2000"/>
              <a:buChar char="»"/>
              <a:defRPr/>
            </a:lvl5pPr>
            <a:lvl6pPr indent="-355600" lvl="5" marL="2743200"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>
              <a:spcBef>
                <a:spcPts val="1000"/>
              </a:spcBef>
              <a:spcAft>
                <a:spcPts val="1000"/>
              </a:spcAft>
              <a:buSzPts val="20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Collage ">
  <p:cSld name="CUSTOM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4"/>
          <p:cNvSpPr txBox="1"/>
          <p:nvPr>
            <p:ph type="title"/>
          </p:nvPr>
        </p:nvSpPr>
        <p:spPr>
          <a:xfrm>
            <a:off x="582425" y="1200375"/>
            <a:ext cx="5384100" cy="1747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84" name="Google Shape;84;p24"/>
          <p:cNvSpPr txBox="1"/>
          <p:nvPr>
            <p:ph idx="1" type="body"/>
          </p:nvPr>
        </p:nvSpPr>
        <p:spPr>
          <a:xfrm>
            <a:off x="582425" y="3053875"/>
            <a:ext cx="4166100" cy="3565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93700" lvl="0" marL="457200" rtl="0">
              <a:spcBef>
                <a:spcPts val="640"/>
              </a:spcBef>
              <a:spcAft>
                <a:spcPts val="0"/>
              </a:spcAft>
              <a:buSzPts val="2600"/>
              <a:buChar char="•"/>
              <a:defRPr sz="2600"/>
            </a:lvl1pPr>
            <a:lvl2pPr indent="-368300" lvl="1" marL="914400" rtl="0">
              <a:spcBef>
                <a:spcPts val="1000"/>
              </a:spcBef>
              <a:spcAft>
                <a:spcPts val="0"/>
              </a:spcAft>
              <a:buSzPts val="2200"/>
              <a:buChar char="–"/>
              <a:defRPr sz="2200"/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3pPr>
            <a:lvl4pPr indent="-317500" lvl="3" marL="1828800" rtl="0">
              <a:spcBef>
                <a:spcPts val="1000"/>
              </a:spcBef>
              <a:spcAft>
                <a:spcPts val="0"/>
              </a:spcAft>
              <a:buSzPts val="1400"/>
              <a:buChar char="–"/>
              <a:defRPr sz="1400"/>
            </a:lvl4pPr>
            <a:lvl5pPr indent="-317500" lvl="4" marL="2286000" rtl="0">
              <a:spcBef>
                <a:spcPts val="1000"/>
              </a:spcBef>
              <a:spcAft>
                <a:spcPts val="0"/>
              </a:spcAft>
              <a:buSzPts val="1400"/>
              <a:buChar char="»"/>
              <a:defRPr sz="1400"/>
            </a:lvl5pPr>
            <a:lvl6pPr indent="-317500" lvl="5" marL="2743200" rtl="0"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6pPr>
            <a:lvl7pPr indent="-317500" lvl="6" marL="3200400" rtl="0"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7pPr>
            <a:lvl8pPr indent="-317500" lvl="7" marL="3657600" rtl="0"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8pPr>
            <a:lvl9pPr indent="-317500" lvl="8" marL="4114800" rtl="0">
              <a:spcBef>
                <a:spcPts val="1000"/>
              </a:spcBef>
              <a:spcAft>
                <a:spcPts val="1000"/>
              </a:spcAft>
              <a:buSzPts val="1400"/>
              <a:buChar char="•"/>
              <a:defRPr sz="1400"/>
            </a:lvl9pPr>
          </a:lstStyle>
          <a:p/>
        </p:txBody>
      </p:sp>
      <p:sp>
        <p:nvSpPr>
          <p:cNvPr id="85" name="Google Shape;85;p24"/>
          <p:cNvSpPr/>
          <p:nvPr>
            <p:ph idx="2" type="pic"/>
          </p:nvPr>
        </p:nvSpPr>
        <p:spPr>
          <a:xfrm>
            <a:off x="5890325" y="1261550"/>
            <a:ext cx="5772300" cy="2842200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p24"/>
          <p:cNvSpPr/>
          <p:nvPr>
            <p:ph idx="3" type="pic"/>
          </p:nvPr>
        </p:nvSpPr>
        <p:spPr>
          <a:xfrm>
            <a:off x="5890325" y="4602575"/>
            <a:ext cx="5772300" cy="2842200"/>
          </a:xfrm>
          <a:prstGeom prst="rect">
            <a:avLst/>
          </a:prstGeom>
          <a:noFill/>
          <a:ln>
            <a:noFill/>
          </a:ln>
        </p:spPr>
      </p:sp>
      <p:sp>
        <p:nvSpPr>
          <p:cNvPr id="87" name="Google Shape;87;p24"/>
          <p:cNvSpPr/>
          <p:nvPr>
            <p:ph idx="4" type="pic"/>
          </p:nvPr>
        </p:nvSpPr>
        <p:spPr>
          <a:xfrm>
            <a:off x="11850400" y="1261550"/>
            <a:ext cx="5772300" cy="2842200"/>
          </a:xfrm>
          <a:prstGeom prst="rect">
            <a:avLst/>
          </a:prstGeom>
          <a:noFill/>
          <a:ln>
            <a:noFill/>
          </a:ln>
        </p:spPr>
      </p:sp>
      <p:sp>
        <p:nvSpPr>
          <p:cNvPr id="88" name="Google Shape;88;p24"/>
          <p:cNvSpPr/>
          <p:nvPr>
            <p:ph idx="5" type="pic"/>
          </p:nvPr>
        </p:nvSpPr>
        <p:spPr>
          <a:xfrm>
            <a:off x="11850400" y="4602575"/>
            <a:ext cx="5772300" cy="2842200"/>
          </a:xfrm>
          <a:prstGeom prst="rect">
            <a:avLst/>
          </a:prstGeom>
          <a:noFill/>
          <a:ln>
            <a:noFill/>
          </a:ln>
        </p:spPr>
      </p:sp>
      <p:sp>
        <p:nvSpPr>
          <p:cNvPr id="89" name="Google Shape;89;p24"/>
          <p:cNvSpPr txBox="1"/>
          <p:nvPr>
            <p:ph idx="6" type="body"/>
          </p:nvPr>
        </p:nvSpPr>
        <p:spPr>
          <a:xfrm>
            <a:off x="5807650" y="3689375"/>
            <a:ext cx="4483800" cy="600300"/>
          </a:xfrm>
          <a:prstGeom prst="rect">
            <a:avLst/>
          </a:prstGeom>
          <a:solidFill>
            <a:schemeClr val="dk2"/>
          </a:solidFill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>
                <a:solidFill>
                  <a:schemeClr val="lt1"/>
                </a:solidFill>
              </a:defRPr>
            </a:lvl1pPr>
            <a:lvl2pPr indent="-406400" lvl="1" marL="91440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–"/>
              <a:defRPr>
                <a:solidFill>
                  <a:schemeClr val="lt1"/>
                </a:solidFill>
              </a:defRPr>
            </a:lvl2pPr>
            <a:lvl3pPr indent="-381000" lvl="2" marL="137160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3pPr>
            <a:lvl4pPr indent="-355600" lvl="3" marL="182880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>
                <a:solidFill>
                  <a:schemeClr val="lt1"/>
                </a:solidFill>
              </a:defRPr>
            </a:lvl4pPr>
            <a:lvl5pPr indent="-355600" lvl="4" marL="228600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>
                <a:solidFill>
                  <a:schemeClr val="lt1"/>
                </a:solidFill>
              </a:defRPr>
            </a:lvl5pPr>
            <a:lvl6pPr indent="-355600" lvl="5" marL="274320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6pPr>
            <a:lvl7pPr indent="-355600" lvl="6" marL="320040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7pPr>
            <a:lvl8pPr indent="-355600" lvl="7" marL="365760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8pPr>
            <a:lvl9pPr indent="-355600" lvl="8" marL="4114800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0" name="Google Shape;90;p24"/>
          <p:cNvSpPr txBox="1"/>
          <p:nvPr>
            <p:ph idx="7" type="body"/>
          </p:nvPr>
        </p:nvSpPr>
        <p:spPr>
          <a:xfrm>
            <a:off x="11750100" y="3689375"/>
            <a:ext cx="4483800" cy="600300"/>
          </a:xfrm>
          <a:prstGeom prst="rect">
            <a:avLst/>
          </a:prstGeom>
          <a:solidFill>
            <a:schemeClr val="dk2"/>
          </a:solidFill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>
                <a:solidFill>
                  <a:schemeClr val="lt1"/>
                </a:solidFill>
              </a:defRPr>
            </a:lvl1pPr>
            <a:lvl2pPr indent="-4064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–"/>
              <a:defRPr>
                <a:solidFill>
                  <a:schemeClr val="lt1"/>
                </a:solidFill>
              </a:defRPr>
            </a:lvl2pPr>
            <a:lvl3pPr indent="-381000" lvl="2" marL="13716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3pPr>
            <a:lvl4pPr indent="-355600" lvl="3" marL="18288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>
                <a:solidFill>
                  <a:schemeClr val="lt1"/>
                </a:solidFill>
              </a:defRPr>
            </a:lvl4pPr>
            <a:lvl5pPr indent="-355600" lvl="4" marL="22860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>
                <a:solidFill>
                  <a:schemeClr val="lt1"/>
                </a:solidFill>
              </a:defRPr>
            </a:lvl5pPr>
            <a:lvl6pPr indent="-355600" lvl="5" marL="27432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6pPr>
            <a:lvl7pPr indent="-355600" lvl="6" marL="3200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7pPr>
            <a:lvl8pPr indent="-355600" lvl="7" marL="36576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8pPr>
            <a:lvl9pPr indent="-355600" lvl="8" marL="4114800" rtl="0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1" name="Google Shape;91;p24"/>
          <p:cNvSpPr txBox="1"/>
          <p:nvPr>
            <p:ph idx="8" type="body"/>
          </p:nvPr>
        </p:nvSpPr>
        <p:spPr>
          <a:xfrm>
            <a:off x="5807650" y="7113100"/>
            <a:ext cx="4483800" cy="600300"/>
          </a:xfrm>
          <a:prstGeom prst="rect">
            <a:avLst/>
          </a:prstGeom>
          <a:solidFill>
            <a:schemeClr val="dk2"/>
          </a:solidFill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>
                <a:solidFill>
                  <a:schemeClr val="lt1"/>
                </a:solidFill>
              </a:defRPr>
            </a:lvl1pPr>
            <a:lvl2pPr indent="-4064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–"/>
              <a:defRPr>
                <a:solidFill>
                  <a:schemeClr val="lt1"/>
                </a:solidFill>
              </a:defRPr>
            </a:lvl2pPr>
            <a:lvl3pPr indent="-381000" lvl="2" marL="13716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3pPr>
            <a:lvl4pPr indent="-355600" lvl="3" marL="18288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>
                <a:solidFill>
                  <a:schemeClr val="lt1"/>
                </a:solidFill>
              </a:defRPr>
            </a:lvl4pPr>
            <a:lvl5pPr indent="-355600" lvl="4" marL="22860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>
                <a:solidFill>
                  <a:schemeClr val="lt1"/>
                </a:solidFill>
              </a:defRPr>
            </a:lvl5pPr>
            <a:lvl6pPr indent="-355600" lvl="5" marL="27432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6pPr>
            <a:lvl7pPr indent="-355600" lvl="6" marL="3200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7pPr>
            <a:lvl8pPr indent="-355600" lvl="7" marL="36576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8pPr>
            <a:lvl9pPr indent="-355600" lvl="8" marL="4114800" rtl="0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2" name="Google Shape;92;p24"/>
          <p:cNvSpPr txBox="1"/>
          <p:nvPr>
            <p:ph idx="9" type="body"/>
          </p:nvPr>
        </p:nvSpPr>
        <p:spPr>
          <a:xfrm>
            <a:off x="11750100" y="7113100"/>
            <a:ext cx="4483800" cy="600300"/>
          </a:xfrm>
          <a:prstGeom prst="rect">
            <a:avLst/>
          </a:prstGeom>
          <a:solidFill>
            <a:schemeClr val="dk2"/>
          </a:solidFill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>
                <a:solidFill>
                  <a:schemeClr val="lt1"/>
                </a:solidFill>
              </a:defRPr>
            </a:lvl1pPr>
            <a:lvl2pPr indent="-4064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–"/>
              <a:defRPr>
                <a:solidFill>
                  <a:schemeClr val="lt1"/>
                </a:solidFill>
              </a:defRPr>
            </a:lvl2pPr>
            <a:lvl3pPr indent="-381000" lvl="2" marL="13716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3pPr>
            <a:lvl4pPr indent="-355600" lvl="3" marL="18288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>
                <a:solidFill>
                  <a:schemeClr val="lt1"/>
                </a:solidFill>
              </a:defRPr>
            </a:lvl4pPr>
            <a:lvl5pPr indent="-355600" lvl="4" marL="22860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>
                <a:solidFill>
                  <a:schemeClr val="lt1"/>
                </a:solidFill>
              </a:defRPr>
            </a:lvl5pPr>
            <a:lvl6pPr indent="-355600" lvl="5" marL="27432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6pPr>
            <a:lvl7pPr indent="-355600" lvl="6" marL="3200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7pPr>
            <a:lvl8pPr indent="-355600" lvl="7" marL="36576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8pPr>
            <a:lvl9pPr indent="-355600" lvl="8" marL="4114800" rtl="0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Topic Slide">
  <p:cSld name="CUSTOM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5"/>
          <p:cNvSpPr/>
          <p:nvPr/>
        </p:nvSpPr>
        <p:spPr>
          <a:xfrm>
            <a:off x="2824400" y="1708750"/>
            <a:ext cx="1674600" cy="1674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</a:t>
            </a:r>
            <a:endParaRPr sz="72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95" name="Google Shape;95;p25"/>
          <p:cNvSpPr/>
          <p:nvPr/>
        </p:nvSpPr>
        <p:spPr>
          <a:xfrm>
            <a:off x="8306702" y="1708750"/>
            <a:ext cx="1674600" cy="1674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</a:t>
            </a:r>
            <a:endParaRPr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96" name="Google Shape;96;p25"/>
          <p:cNvSpPr/>
          <p:nvPr/>
        </p:nvSpPr>
        <p:spPr>
          <a:xfrm>
            <a:off x="13789010" y="1708750"/>
            <a:ext cx="1674600" cy="1674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3</a:t>
            </a:r>
            <a:endParaRPr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97" name="Google Shape;97;p25"/>
          <p:cNvSpPr txBox="1"/>
          <p:nvPr>
            <p:ph type="title"/>
          </p:nvPr>
        </p:nvSpPr>
        <p:spPr>
          <a:xfrm>
            <a:off x="2506650" y="476625"/>
            <a:ext cx="13274700" cy="1006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9pPr>
          </a:lstStyle>
          <a:p/>
        </p:txBody>
      </p:sp>
      <p:sp>
        <p:nvSpPr>
          <p:cNvPr id="98" name="Google Shape;98;p25"/>
          <p:cNvSpPr txBox="1"/>
          <p:nvPr>
            <p:ph idx="1" type="body"/>
          </p:nvPr>
        </p:nvSpPr>
        <p:spPr>
          <a:xfrm>
            <a:off x="1684550" y="3629950"/>
            <a:ext cx="3954300" cy="4783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>
                <a:solidFill>
                  <a:schemeClr val="lt1"/>
                </a:solidFill>
              </a:defRPr>
            </a:lvl1pPr>
            <a:lvl2pPr indent="-406400" lvl="1" marL="91440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–"/>
              <a:defRPr>
                <a:solidFill>
                  <a:schemeClr val="lt1"/>
                </a:solidFill>
              </a:defRPr>
            </a:lvl2pPr>
            <a:lvl3pPr indent="-381000" lvl="2" marL="137160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3pPr>
            <a:lvl4pPr indent="-355600" lvl="3" marL="182880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>
                <a:solidFill>
                  <a:schemeClr val="lt1"/>
                </a:solidFill>
              </a:defRPr>
            </a:lvl4pPr>
            <a:lvl5pPr indent="-355600" lvl="4" marL="228600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>
                <a:solidFill>
                  <a:schemeClr val="lt1"/>
                </a:solidFill>
              </a:defRPr>
            </a:lvl5pPr>
            <a:lvl6pPr indent="-355600" lvl="5" marL="274320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6pPr>
            <a:lvl7pPr indent="-355600" lvl="6" marL="320040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7pPr>
            <a:lvl8pPr indent="-355600" lvl="7" marL="365760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8pPr>
            <a:lvl9pPr indent="-355600" lvl="8" marL="4114800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9" name="Google Shape;99;p25"/>
          <p:cNvSpPr txBox="1"/>
          <p:nvPr>
            <p:ph idx="2" type="body"/>
          </p:nvPr>
        </p:nvSpPr>
        <p:spPr>
          <a:xfrm>
            <a:off x="7166850" y="3629950"/>
            <a:ext cx="3954300" cy="4783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>
                <a:solidFill>
                  <a:schemeClr val="lt1"/>
                </a:solidFill>
              </a:defRPr>
            </a:lvl1pPr>
            <a:lvl2pPr indent="-4064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–"/>
              <a:defRPr>
                <a:solidFill>
                  <a:schemeClr val="lt1"/>
                </a:solidFill>
              </a:defRPr>
            </a:lvl2pPr>
            <a:lvl3pPr indent="-381000" lvl="2" marL="13716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3pPr>
            <a:lvl4pPr indent="-355600" lvl="3" marL="18288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>
                <a:solidFill>
                  <a:schemeClr val="lt1"/>
                </a:solidFill>
              </a:defRPr>
            </a:lvl4pPr>
            <a:lvl5pPr indent="-355600" lvl="4" marL="22860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>
                <a:solidFill>
                  <a:schemeClr val="lt1"/>
                </a:solidFill>
              </a:defRPr>
            </a:lvl5pPr>
            <a:lvl6pPr indent="-355600" lvl="5" marL="27432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6pPr>
            <a:lvl7pPr indent="-355600" lvl="6" marL="3200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7pPr>
            <a:lvl8pPr indent="-355600" lvl="7" marL="36576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8pPr>
            <a:lvl9pPr indent="-355600" lvl="8" marL="4114800" rtl="0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0" name="Google Shape;100;p25"/>
          <p:cNvSpPr txBox="1"/>
          <p:nvPr>
            <p:ph idx="3" type="body"/>
          </p:nvPr>
        </p:nvSpPr>
        <p:spPr>
          <a:xfrm>
            <a:off x="12649150" y="3629950"/>
            <a:ext cx="3954300" cy="4783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>
                <a:solidFill>
                  <a:schemeClr val="lt1"/>
                </a:solidFill>
              </a:defRPr>
            </a:lvl1pPr>
            <a:lvl2pPr indent="-4064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–"/>
              <a:defRPr>
                <a:solidFill>
                  <a:schemeClr val="lt1"/>
                </a:solidFill>
              </a:defRPr>
            </a:lvl2pPr>
            <a:lvl3pPr indent="-381000" lvl="2" marL="13716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3pPr>
            <a:lvl4pPr indent="-355600" lvl="3" marL="18288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>
                <a:solidFill>
                  <a:schemeClr val="lt1"/>
                </a:solidFill>
              </a:defRPr>
            </a:lvl4pPr>
            <a:lvl5pPr indent="-355600" lvl="4" marL="22860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>
                <a:solidFill>
                  <a:schemeClr val="lt1"/>
                </a:solidFill>
              </a:defRPr>
            </a:lvl5pPr>
            <a:lvl6pPr indent="-355600" lvl="5" marL="27432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6pPr>
            <a:lvl7pPr indent="-355600" lvl="6" marL="3200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7pPr>
            <a:lvl8pPr indent="-355600" lvl="7" marL="36576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8pPr>
            <a:lvl9pPr indent="-355600" lvl="8" marL="4114800" rtl="0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Topic Slide 2">
  <p:cSld name="CUSTOM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6"/>
          <p:cNvSpPr/>
          <p:nvPr/>
        </p:nvSpPr>
        <p:spPr>
          <a:xfrm>
            <a:off x="2824400" y="1708750"/>
            <a:ext cx="1674600" cy="1674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</a:t>
            </a:r>
            <a:endParaRPr sz="72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03" name="Google Shape;103;p26"/>
          <p:cNvSpPr/>
          <p:nvPr/>
        </p:nvSpPr>
        <p:spPr>
          <a:xfrm>
            <a:off x="8306702" y="1708750"/>
            <a:ext cx="1674600" cy="1674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</a:t>
            </a:r>
            <a:endParaRPr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04" name="Google Shape;104;p26"/>
          <p:cNvSpPr/>
          <p:nvPr/>
        </p:nvSpPr>
        <p:spPr>
          <a:xfrm>
            <a:off x="13789010" y="1708750"/>
            <a:ext cx="1674600" cy="1674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3</a:t>
            </a:r>
            <a:endParaRPr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05" name="Google Shape;105;p26"/>
          <p:cNvSpPr txBox="1"/>
          <p:nvPr>
            <p:ph type="title"/>
          </p:nvPr>
        </p:nvSpPr>
        <p:spPr>
          <a:xfrm>
            <a:off x="2506650" y="476625"/>
            <a:ext cx="13274700" cy="1006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9pPr>
          </a:lstStyle>
          <a:p/>
        </p:txBody>
      </p:sp>
      <p:sp>
        <p:nvSpPr>
          <p:cNvPr id="106" name="Google Shape;106;p26"/>
          <p:cNvSpPr txBox="1"/>
          <p:nvPr>
            <p:ph idx="1" type="body"/>
          </p:nvPr>
        </p:nvSpPr>
        <p:spPr>
          <a:xfrm>
            <a:off x="1684550" y="3629950"/>
            <a:ext cx="3954300" cy="4783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>
                <a:solidFill>
                  <a:schemeClr val="dk1"/>
                </a:solidFill>
              </a:defRPr>
            </a:lvl1pPr>
            <a:lvl2pPr indent="-406400" lvl="1" marL="914400" rtl="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2pPr>
            <a:lvl3pPr indent="-381000" lvl="2" marL="1371600" rtl="0"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3pPr>
            <a:lvl4pPr indent="-355600" lvl="3" marL="1828800" rtl="0">
              <a:spcBef>
                <a:spcPts val="1000"/>
              </a:spcBef>
              <a:spcAft>
                <a:spcPts val="0"/>
              </a:spcAft>
              <a:buSzPts val="2000"/>
              <a:buChar char="–"/>
              <a:defRPr/>
            </a:lvl4pPr>
            <a:lvl5pPr indent="-355600" lvl="4" marL="2286000" rtl="0">
              <a:spcBef>
                <a:spcPts val="1000"/>
              </a:spcBef>
              <a:spcAft>
                <a:spcPts val="0"/>
              </a:spcAft>
              <a:buSzPts val="2000"/>
              <a:buChar char="»"/>
              <a:defRPr/>
            </a:lvl5pPr>
            <a:lvl6pPr indent="-355600" lvl="5" marL="2743200" rtl="0"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 rtl="0"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 rtl="0"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 rtl="0">
              <a:spcBef>
                <a:spcPts val="1000"/>
              </a:spcBef>
              <a:spcAft>
                <a:spcPts val="1000"/>
              </a:spcAft>
              <a:buSzPts val="2000"/>
              <a:buChar char="•"/>
              <a:defRPr/>
            </a:lvl9pPr>
          </a:lstStyle>
          <a:p/>
        </p:txBody>
      </p:sp>
      <p:sp>
        <p:nvSpPr>
          <p:cNvPr id="107" name="Google Shape;107;p26"/>
          <p:cNvSpPr txBox="1"/>
          <p:nvPr>
            <p:ph idx="2" type="body"/>
          </p:nvPr>
        </p:nvSpPr>
        <p:spPr>
          <a:xfrm>
            <a:off x="7166850" y="3629950"/>
            <a:ext cx="3954300" cy="4783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>
                <a:solidFill>
                  <a:schemeClr val="dk1"/>
                </a:solidFill>
              </a:defRPr>
            </a:lvl1pPr>
            <a:lvl2pPr indent="-406400" lvl="1" marL="914400" rtl="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2pPr>
            <a:lvl3pPr indent="-381000" lvl="2" marL="1371600" rtl="0"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3pPr>
            <a:lvl4pPr indent="-355600" lvl="3" marL="1828800" rtl="0">
              <a:spcBef>
                <a:spcPts val="1000"/>
              </a:spcBef>
              <a:spcAft>
                <a:spcPts val="0"/>
              </a:spcAft>
              <a:buSzPts val="2000"/>
              <a:buChar char="–"/>
              <a:defRPr/>
            </a:lvl4pPr>
            <a:lvl5pPr indent="-355600" lvl="4" marL="2286000" rtl="0">
              <a:spcBef>
                <a:spcPts val="1000"/>
              </a:spcBef>
              <a:spcAft>
                <a:spcPts val="0"/>
              </a:spcAft>
              <a:buSzPts val="2000"/>
              <a:buChar char="»"/>
              <a:defRPr/>
            </a:lvl5pPr>
            <a:lvl6pPr indent="-355600" lvl="5" marL="2743200" rtl="0"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 rtl="0"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 rtl="0"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 rtl="0">
              <a:spcBef>
                <a:spcPts val="1000"/>
              </a:spcBef>
              <a:spcAft>
                <a:spcPts val="1000"/>
              </a:spcAft>
              <a:buSzPts val="2000"/>
              <a:buChar char="•"/>
              <a:defRPr/>
            </a:lvl9pPr>
          </a:lstStyle>
          <a:p/>
        </p:txBody>
      </p:sp>
      <p:sp>
        <p:nvSpPr>
          <p:cNvPr id="108" name="Google Shape;108;p26"/>
          <p:cNvSpPr txBox="1"/>
          <p:nvPr>
            <p:ph idx="3" type="body"/>
          </p:nvPr>
        </p:nvSpPr>
        <p:spPr>
          <a:xfrm>
            <a:off x="12649150" y="3629950"/>
            <a:ext cx="3954300" cy="4783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>
                <a:solidFill>
                  <a:schemeClr val="dk1"/>
                </a:solidFill>
              </a:defRPr>
            </a:lvl1pPr>
            <a:lvl2pPr indent="-406400" lvl="1" marL="914400" rtl="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2pPr>
            <a:lvl3pPr indent="-381000" lvl="2" marL="1371600" rtl="0"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3pPr>
            <a:lvl4pPr indent="-355600" lvl="3" marL="1828800" rtl="0">
              <a:spcBef>
                <a:spcPts val="1000"/>
              </a:spcBef>
              <a:spcAft>
                <a:spcPts val="0"/>
              </a:spcAft>
              <a:buSzPts val="2000"/>
              <a:buChar char="–"/>
              <a:defRPr/>
            </a:lvl4pPr>
            <a:lvl5pPr indent="-355600" lvl="4" marL="2286000" rtl="0">
              <a:spcBef>
                <a:spcPts val="1000"/>
              </a:spcBef>
              <a:spcAft>
                <a:spcPts val="0"/>
              </a:spcAft>
              <a:buSzPts val="2000"/>
              <a:buChar char="»"/>
              <a:defRPr/>
            </a:lvl5pPr>
            <a:lvl6pPr indent="-355600" lvl="5" marL="2743200" rtl="0"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 rtl="0"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 rtl="0"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 rtl="0">
              <a:spcBef>
                <a:spcPts val="1000"/>
              </a:spcBef>
              <a:spcAft>
                <a:spcPts val="1000"/>
              </a:spcAft>
              <a:buSzPts val="20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eneral Blank Slide">
  <p:cSld name="CUSTOM_4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Feature and Quote">
  <p:cSld name="CUSTOM_5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8"/>
          <p:cNvSpPr/>
          <p:nvPr>
            <p:ph idx="2" type="pic"/>
          </p:nvPr>
        </p:nvSpPr>
        <p:spPr>
          <a:xfrm>
            <a:off x="-88275" y="-35300"/>
            <a:ext cx="18393900" cy="10322400"/>
          </a:xfrm>
          <a:prstGeom prst="rect">
            <a:avLst/>
          </a:prstGeom>
          <a:noFill/>
          <a:ln>
            <a:noFill/>
          </a:ln>
        </p:spPr>
      </p:sp>
      <p:sp>
        <p:nvSpPr>
          <p:cNvPr id="112" name="Google Shape;112;p28"/>
          <p:cNvSpPr txBox="1"/>
          <p:nvPr>
            <p:ph type="title"/>
          </p:nvPr>
        </p:nvSpPr>
        <p:spPr>
          <a:xfrm>
            <a:off x="3115650" y="3371625"/>
            <a:ext cx="12056700" cy="372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ONLY_1">
  <p:cSld name="TITLE_ONLY_1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9"/>
          <p:cNvSpPr txBox="1"/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15" name="Google Shape;115;p29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>
              <a:buNone/>
              <a:defRPr sz="2800"/>
            </a:lvl1pPr>
            <a:lvl2pPr lvl="1">
              <a:buNone/>
              <a:defRPr sz="2800"/>
            </a:lvl2pPr>
            <a:lvl3pPr lvl="2">
              <a:buNone/>
              <a:defRPr sz="2800"/>
            </a:lvl3pPr>
            <a:lvl4pPr lvl="3">
              <a:buNone/>
              <a:defRPr sz="2800"/>
            </a:lvl4pPr>
            <a:lvl5pPr lvl="4">
              <a:buNone/>
              <a:defRPr sz="2800"/>
            </a:lvl5pPr>
            <a:lvl6pPr lvl="5">
              <a:buNone/>
              <a:defRPr sz="2800"/>
            </a:lvl6pPr>
            <a:lvl7pPr lvl="6">
              <a:buNone/>
              <a:defRPr sz="2800"/>
            </a:lvl7pPr>
            <a:lvl8pPr lvl="7">
              <a:buNone/>
              <a:defRPr sz="2800"/>
            </a:lvl8pPr>
            <a:lvl9pPr lvl="8">
              <a:buNone/>
              <a:defRPr sz="28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_HEADER_1">
  <p:cSld name="SECTION_HEADER_1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0"/>
          <p:cNvSpPr txBox="1"/>
          <p:nvPr>
            <p:ph type="title"/>
          </p:nvPr>
        </p:nvSpPr>
        <p:spPr>
          <a:xfrm>
            <a:off x="623400" y="4301700"/>
            <a:ext cx="17041200" cy="16836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/>
        </p:txBody>
      </p:sp>
      <p:sp>
        <p:nvSpPr>
          <p:cNvPr id="118" name="Google Shape;118;p30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>
              <a:buNone/>
              <a:defRPr sz="2800"/>
            </a:lvl1pPr>
            <a:lvl2pPr lvl="1">
              <a:buNone/>
              <a:defRPr sz="2800"/>
            </a:lvl2pPr>
            <a:lvl3pPr lvl="2">
              <a:buNone/>
              <a:defRPr sz="2800"/>
            </a:lvl3pPr>
            <a:lvl4pPr lvl="3">
              <a:buNone/>
              <a:defRPr sz="2800"/>
            </a:lvl4pPr>
            <a:lvl5pPr lvl="4">
              <a:buNone/>
              <a:defRPr sz="2800"/>
            </a:lvl5pPr>
            <a:lvl6pPr lvl="5">
              <a:buNone/>
              <a:defRPr sz="2800"/>
            </a:lvl6pPr>
            <a:lvl7pPr lvl="6">
              <a:buNone/>
              <a:defRPr sz="2800"/>
            </a:lvl7pPr>
            <a:lvl8pPr lvl="7">
              <a:buNone/>
              <a:defRPr sz="2800"/>
            </a:lvl8pPr>
            <a:lvl9pPr lvl="8">
              <a:buNone/>
              <a:defRPr sz="28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3" type="obj">
  <p:cSld name="OBJEC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idx="12" type="sldNum"/>
          </p:nvPr>
        </p:nvSpPr>
        <p:spPr>
          <a:xfrm>
            <a:off x="6553200" y="7499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" name="Google Shape;19;p4"/>
          <p:cNvSpPr txBox="1"/>
          <p:nvPr>
            <p:ph type="title"/>
          </p:nvPr>
        </p:nvSpPr>
        <p:spPr>
          <a:xfrm>
            <a:off x="2418400" y="2312475"/>
            <a:ext cx="8826300" cy="4501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3A70"/>
              </a:buClr>
              <a:buSzPts val="7200"/>
              <a:buNone/>
              <a:defRPr sz="7200">
                <a:solidFill>
                  <a:srgbClr val="003A7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03A70"/>
              </a:buClr>
              <a:buSzPts val="7200"/>
              <a:buNone/>
              <a:defRPr>
                <a:solidFill>
                  <a:srgbClr val="003A70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03A70"/>
              </a:buClr>
              <a:buSzPts val="7200"/>
              <a:buNone/>
              <a:defRPr>
                <a:solidFill>
                  <a:srgbClr val="003A70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03A70"/>
              </a:buClr>
              <a:buSzPts val="7200"/>
              <a:buNone/>
              <a:defRPr>
                <a:solidFill>
                  <a:srgbClr val="003A70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03A70"/>
              </a:buClr>
              <a:buSzPts val="7200"/>
              <a:buNone/>
              <a:defRPr>
                <a:solidFill>
                  <a:srgbClr val="003A70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03A70"/>
              </a:buClr>
              <a:buSzPts val="7200"/>
              <a:buNone/>
              <a:defRPr>
                <a:solidFill>
                  <a:srgbClr val="003A70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03A70"/>
              </a:buClr>
              <a:buSzPts val="7200"/>
              <a:buNone/>
              <a:defRPr>
                <a:solidFill>
                  <a:srgbClr val="003A70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03A70"/>
              </a:buClr>
              <a:buSzPts val="7200"/>
              <a:buNone/>
              <a:defRPr>
                <a:solidFill>
                  <a:srgbClr val="003A70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03A70"/>
              </a:buClr>
              <a:buSzPts val="7200"/>
              <a:buNone/>
              <a:defRPr>
                <a:solidFill>
                  <a:srgbClr val="003A70"/>
                </a:solidFill>
              </a:defRPr>
            </a:lvl9pPr>
          </a:lstStyle>
          <a:p/>
        </p:txBody>
      </p:sp>
      <p:sp>
        <p:nvSpPr>
          <p:cNvPr id="20" name="Google Shape;20;p4"/>
          <p:cNvSpPr txBox="1"/>
          <p:nvPr>
            <p:ph idx="1" type="subTitle"/>
          </p:nvPr>
        </p:nvSpPr>
        <p:spPr>
          <a:xfrm>
            <a:off x="2083000" y="5272613"/>
            <a:ext cx="9497100" cy="1694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2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1000"/>
              </a:spcBef>
              <a:spcAft>
                <a:spcPts val="0"/>
              </a:spcAft>
              <a:buSzPts val="2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1000"/>
              </a:spcBef>
              <a:spcAft>
                <a:spcPts val="0"/>
              </a:spcAft>
              <a:buSzPts val="20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1000"/>
              </a:spcBef>
              <a:spcAft>
                <a:spcPts val="0"/>
              </a:spcAft>
              <a:buSzPts val="20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1000"/>
              </a:spcBef>
              <a:spcAft>
                <a:spcPts val="0"/>
              </a:spcAft>
              <a:buSzPts val="20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1000"/>
              </a:spcBef>
              <a:spcAft>
                <a:spcPts val="0"/>
              </a:spcAft>
              <a:buSzPts val="20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1000"/>
              </a:spcBef>
              <a:spcAft>
                <a:spcPts val="0"/>
              </a:spcAft>
              <a:buSzPts val="20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1000"/>
              </a:spcBef>
              <a:spcAft>
                <a:spcPts val="1000"/>
              </a:spcAft>
              <a:buSzPts val="20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21" name="Google Shape;21;p4"/>
          <p:cNvSpPr/>
          <p:nvPr>
            <p:ph idx="2" type="pic"/>
          </p:nvPr>
        </p:nvSpPr>
        <p:spPr>
          <a:xfrm>
            <a:off x="12091975" y="1604100"/>
            <a:ext cx="4819200" cy="7078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 column 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1"/>
          <p:cNvSpPr txBox="1"/>
          <p:nvPr>
            <p:ph idx="1" type="body"/>
          </p:nvPr>
        </p:nvSpPr>
        <p:spPr>
          <a:xfrm>
            <a:off x="440950" y="1926326"/>
            <a:ext cx="5616000" cy="63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55F"/>
              </a:buClr>
              <a:buSzPts val="2400"/>
              <a:buChar char="●"/>
              <a:defRPr sz="2400">
                <a:solidFill>
                  <a:srgbClr val="00355F"/>
                </a:solidFill>
              </a:defRPr>
            </a:lvl1pPr>
            <a:lvl2pPr indent="-381000" lvl="1" marL="914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00355F"/>
              </a:buClr>
              <a:buSzPts val="2400"/>
              <a:buChar char="○"/>
              <a:defRPr sz="2400">
                <a:solidFill>
                  <a:srgbClr val="00355F"/>
                </a:solidFill>
              </a:defRPr>
            </a:lvl2pPr>
            <a:lvl3pPr indent="-381000" lvl="2" marL="1371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400"/>
              <a:buChar char="■"/>
              <a:defRPr sz="2400"/>
            </a:lvl3pPr>
            <a:lvl4pPr indent="-381000" lvl="3" marL="18288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400"/>
              <a:buChar char="●"/>
              <a:defRPr sz="2400"/>
            </a:lvl4pPr>
            <a:lvl5pPr indent="-381000" lvl="4" marL="22860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400"/>
              <a:buChar char="○"/>
              <a:defRPr sz="2400"/>
            </a:lvl5pPr>
            <a:lvl6pPr indent="-381000" lvl="5" marL="27432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400"/>
              <a:buChar char="■"/>
              <a:defRPr sz="2400"/>
            </a:lvl6pPr>
            <a:lvl7pPr indent="-381000" lvl="6" marL="32004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400"/>
              <a:buChar char="●"/>
              <a:defRPr sz="2400"/>
            </a:lvl7pPr>
            <a:lvl8pPr indent="-381000" lvl="7" marL="365760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 algn="l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121" name="Google Shape;121;p31"/>
          <p:cNvSpPr txBox="1"/>
          <p:nvPr>
            <p:ph idx="2" type="subTitle"/>
          </p:nvPr>
        </p:nvSpPr>
        <p:spPr>
          <a:xfrm>
            <a:off x="139500" y="679950"/>
            <a:ext cx="9304800" cy="11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55F"/>
              </a:buClr>
              <a:buSzPts val="4200"/>
              <a:buNone/>
              <a:defRPr sz="4200">
                <a:solidFill>
                  <a:srgbClr val="00355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2B00"/>
              </a:buClr>
              <a:buSzPts val="4200"/>
              <a:buNone/>
              <a:defRPr sz="4200">
                <a:solidFill>
                  <a:srgbClr val="8C2B00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2B00"/>
              </a:buClr>
              <a:buSzPts val="4200"/>
              <a:buNone/>
              <a:defRPr sz="4200">
                <a:solidFill>
                  <a:srgbClr val="8C2B00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2B00"/>
              </a:buClr>
              <a:buSzPts val="4200"/>
              <a:buNone/>
              <a:defRPr sz="4200">
                <a:solidFill>
                  <a:srgbClr val="8C2B00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2B00"/>
              </a:buClr>
              <a:buSzPts val="4200"/>
              <a:buNone/>
              <a:defRPr sz="4200">
                <a:solidFill>
                  <a:srgbClr val="8C2B00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2B00"/>
              </a:buClr>
              <a:buSzPts val="4200"/>
              <a:buNone/>
              <a:defRPr sz="4200">
                <a:solidFill>
                  <a:srgbClr val="8C2B00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2B00"/>
              </a:buClr>
              <a:buSzPts val="4200"/>
              <a:buNone/>
              <a:defRPr sz="4200">
                <a:solidFill>
                  <a:srgbClr val="8C2B00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2B00"/>
              </a:buClr>
              <a:buSzPts val="4200"/>
              <a:buNone/>
              <a:defRPr sz="4200">
                <a:solidFill>
                  <a:srgbClr val="8C2B00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2B00"/>
              </a:buClr>
              <a:buSzPts val="4200"/>
              <a:buNone/>
              <a:defRPr sz="4200">
                <a:solidFill>
                  <a:srgbClr val="8C2B00"/>
                </a:solidFill>
              </a:defRPr>
            </a:lvl9pPr>
          </a:lstStyle>
          <a:p/>
        </p:txBody>
      </p:sp>
      <p:sp>
        <p:nvSpPr>
          <p:cNvPr id="122" name="Google Shape;122;p31"/>
          <p:cNvSpPr txBox="1"/>
          <p:nvPr>
            <p:ph idx="12" type="sldNum"/>
          </p:nvPr>
        </p:nvSpPr>
        <p:spPr>
          <a:xfrm>
            <a:off x="16756416" y="39298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355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355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355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355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355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355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355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355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355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3" name="Google Shape;123;p31"/>
          <p:cNvSpPr/>
          <p:nvPr/>
        </p:nvSpPr>
        <p:spPr>
          <a:xfrm>
            <a:off x="9643550" y="1253300"/>
            <a:ext cx="8644200" cy="144600"/>
          </a:xfrm>
          <a:prstGeom prst="rect">
            <a:avLst/>
          </a:prstGeom>
          <a:solidFill>
            <a:srgbClr val="00355F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31"/>
          <p:cNvSpPr/>
          <p:nvPr/>
        </p:nvSpPr>
        <p:spPr>
          <a:xfrm>
            <a:off x="0" y="8701700"/>
            <a:ext cx="18288000" cy="144000"/>
          </a:xfrm>
          <a:prstGeom prst="rect">
            <a:avLst/>
          </a:prstGeom>
          <a:solidFill>
            <a:srgbClr val="00355F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31"/>
          <p:cNvSpPr txBox="1"/>
          <p:nvPr/>
        </p:nvSpPr>
        <p:spPr>
          <a:xfrm>
            <a:off x="-25400" y="9181950"/>
            <a:ext cx="4999200" cy="8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SAN FRANCISCO UNIFIED SCHOOL DISTRICT</a:t>
            </a:r>
            <a:endParaRPr b="0" i="0" sz="1600" u="none" cap="none" strike="noStrik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" name="Google Shape;126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904177" y="9058458"/>
            <a:ext cx="969950" cy="10485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ONLY_2">
  <p:cSld name="TITLE_ONLY_2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2"/>
          <p:cNvSpPr txBox="1"/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9pPr>
          </a:lstStyle>
          <a:p/>
        </p:txBody>
      </p:sp>
      <p:sp>
        <p:nvSpPr>
          <p:cNvPr id="129" name="Google Shape;129;p32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>
              <a:buNone/>
              <a:defRPr sz="2800"/>
            </a:lvl1pPr>
            <a:lvl2pPr lvl="1">
              <a:buNone/>
              <a:defRPr sz="2800"/>
            </a:lvl2pPr>
            <a:lvl3pPr lvl="2">
              <a:buNone/>
              <a:defRPr sz="2800"/>
            </a:lvl3pPr>
            <a:lvl4pPr lvl="3">
              <a:buNone/>
              <a:defRPr sz="2800"/>
            </a:lvl4pPr>
            <a:lvl5pPr lvl="4">
              <a:buNone/>
              <a:defRPr sz="2800"/>
            </a:lvl5pPr>
            <a:lvl6pPr lvl="5">
              <a:buNone/>
              <a:defRPr sz="2800"/>
            </a:lvl6pPr>
            <a:lvl7pPr lvl="6">
              <a:buNone/>
              <a:defRPr sz="2800"/>
            </a:lvl7pPr>
            <a:lvl8pPr lvl="7">
              <a:buNone/>
              <a:defRPr sz="2800"/>
            </a:lvl8pPr>
            <a:lvl9pPr lvl="8">
              <a:buNone/>
              <a:defRPr sz="28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4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idx="12" type="sldNum"/>
          </p:nvPr>
        </p:nvSpPr>
        <p:spPr>
          <a:xfrm>
            <a:off x="6553200" y="7499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" name="Google Shape;24;p5"/>
          <p:cNvSpPr txBox="1"/>
          <p:nvPr>
            <p:ph type="title"/>
          </p:nvPr>
        </p:nvSpPr>
        <p:spPr>
          <a:xfrm>
            <a:off x="639600" y="1059150"/>
            <a:ext cx="5913600" cy="3000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5" name="Google Shape;25;p5"/>
          <p:cNvSpPr txBox="1"/>
          <p:nvPr>
            <p:ph idx="1" type="subTitle"/>
          </p:nvPr>
        </p:nvSpPr>
        <p:spPr>
          <a:xfrm>
            <a:off x="639600" y="6087575"/>
            <a:ext cx="5913600" cy="1694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 SemiBold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SemiBold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 SemiBold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 SemiBold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 SemiBold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 SemiBold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 SemiBold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2000"/>
              <a:buFont typeface="Montserrat SemiBold"/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1" type="twoObj">
  <p:cSld name="TWO_OBJECT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idx="1" type="body"/>
          </p:nvPr>
        </p:nvSpPr>
        <p:spPr>
          <a:xfrm>
            <a:off x="1421600" y="3489025"/>
            <a:ext cx="6901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6553200" y="7499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2" type="twoTxTwoObj">
  <p:cSld name="TWO_OBJECTS_WITH_TEX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idx="1" type="body"/>
          </p:nvPr>
        </p:nvSpPr>
        <p:spPr>
          <a:xfrm>
            <a:off x="1421600" y="3489025"/>
            <a:ext cx="66462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3" type="titleOnly">
  <p:cSld name="TITLE_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/>
          <p:nvPr>
            <p:ph idx="1" type="body"/>
          </p:nvPr>
        </p:nvSpPr>
        <p:spPr>
          <a:xfrm>
            <a:off x="1421600" y="3489025"/>
            <a:ext cx="63903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(Open)">
  <p:cSld name="CUSTOM_7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/>
          <p:nvPr>
            <p:ph idx="2" type="pic"/>
          </p:nvPr>
        </p:nvSpPr>
        <p:spPr>
          <a:xfrm>
            <a:off x="9126350" y="1147425"/>
            <a:ext cx="5648700" cy="8402700"/>
          </a:xfrm>
          <a:prstGeom prst="rect">
            <a:avLst/>
          </a:prstGeom>
          <a:noFill/>
          <a:ln>
            <a:noFill/>
          </a:ln>
        </p:spPr>
      </p:sp>
      <p:sp>
        <p:nvSpPr>
          <p:cNvPr id="35" name="Google Shape;35;p9"/>
          <p:cNvSpPr txBox="1"/>
          <p:nvPr>
            <p:ph idx="1" type="body"/>
          </p:nvPr>
        </p:nvSpPr>
        <p:spPr>
          <a:xfrm>
            <a:off x="1421600" y="3489025"/>
            <a:ext cx="63903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esentation Summary" type="objTx">
  <p:cSld name="OBJECT_WITH_CAPTION_TEX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/>
          <p:nvPr>
            <p:ph idx="2" type="pic"/>
          </p:nvPr>
        </p:nvSpPr>
        <p:spPr>
          <a:xfrm>
            <a:off x="670800" y="1196700"/>
            <a:ext cx="5013300" cy="789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32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293950" y="668350"/>
            <a:ext cx="137001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roxima Nova Extrabold"/>
              <a:buNone/>
              <a:defRPr i="0" sz="7200" u="none" cap="none" strike="noStrike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200"/>
              <a:buFont typeface="Proxima Nova Extrabold"/>
              <a:buNone/>
              <a:defRPr sz="7200"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200"/>
              <a:buFont typeface="Proxima Nova Extrabold"/>
              <a:buNone/>
              <a:defRPr sz="7200"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200"/>
              <a:buFont typeface="Proxima Nova Extrabold"/>
              <a:buNone/>
              <a:defRPr sz="7200"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200"/>
              <a:buFont typeface="Proxima Nova Extrabold"/>
              <a:buNone/>
              <a:defRPr sz="7200"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200"/>
              <a:buFont typeface="Proxima Nova Extrabold"/>
              <a:buNone/>
              <a:defRPr sz="7200"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200"/>
              <a:buFont typeface="Proxima Nova Extrabold"/>
              <a:buNone/>
              <a:defRPr sz="7200"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200"/>
              <a:buFont typeface="Proxima Nova Extrabold"/>
              <a:buNone/>
              <a:defRPr sz="7200"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200"/>
              <a:buFont typeface="Proxima Nova Extrabold"/>
              <a:buNone/>
              <a:defRPr sz="7200"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2743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Clr>
                <a:srgbClr val="003A70"/>
              </a:buClr>
              <a:buSzPts val="3200"/>
              <a:buFont typeface="Montserrat ExtraBold"/>
              <a:buChar char="•"/>
              <a:defRPr i="0" sz="3200" u="none" cap="none" strike="noStrike">
                <a:solidFill>
                  <a:srgbClr val="003A7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indent="-406400" lvl="1" marL="914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SemiBold"/>
              <a:buChar char="–"/>
              <a:defRPr i="0" sz="2800" u="none" cap="none" strike="noStrik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indent="-381000" lvl="2" marL="13716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•"/>
              <a:defRPr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55600" lvl="3" marL="18288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–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55600" lvl="4" marL="22860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»"/>
              <a:defRPr i="1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2" type="body"/>
          </p:nvPr>
        </p:nvSpPr>
        <p:spPr>
          <a:xfrm>
            <a:off x="7141025" y="247192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Clr>
                <a:srgbClr val="003A70"/>
              </a:buClr>
              <a:buSzPts val="3200"/>
              <a:buFont typeface="Montserrat ExtraBold"/>
              <a:buChar char="•"/>
              <a:defRPr i="0" sz="3200" u="none" cap="none" strike="noStrike">
                <a:solidFill>
                  <a:srgbClr val="003A7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indent="-406400" lvl="1" marL="914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SemiBold"/>
              <a:buChar char="–"/>
              <a:defRPr i="0" sz="2800" u="none" cap="none" strike="noStrik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indent="-381000" lvl="2" marL="13716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•"/>
              <a:defRPr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55600" lvl="3" marL="18288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–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55600" lvl="4" marL="22860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»"/>
              <a:defRPr i="1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0.jpg"/><Relationship Id="rId4" Type="http://schemas.openxmlformats.org/officeDocument/2006/relationships/hyperlink" Target="mailto:lebarrej@sfusd.edu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5.jpg"/><Relationship Id="rId4" Type="http://schemas.openxmlformats.org/officeDocument/2006/relationships/hyperlink" Target="https://docs.google.com/presentation/d/1AqpiHxEi7av11WdDAoXX9YOpJoCMlRuQPx3e3u8t6FY/edit?slide=id.g36acb65bae7_0_0#slide=id.g36acb65bae7_0_0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Relationship Id="rId4" Type="http://schemas.openxmlformats.org/officeDocument/2006/relationships/image" Target="../media/image18.png"/><Relationship Id="rId5" Type="http://schemas.openxmlformats.org/officeDocument/2006/relationships/image" Target="../media/image17.png"/><Relationship Id="rId6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3"/>
          <p:cNvSpPr txBox="1"/>
          <p:nvPr>
            <p:ph type="title"/>
          </p:nvPr>
        </p:nvSpPr>
        <p:spPr>
          <a:xfrm>
            <a:off x="2418400" y="1606950"/>
            <a:ext cx="8826300" cy="6343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7580"/>
              <a:t>Student Nutrition Services Overview</a:t>
            </a:r>
            <a:endParaRPr sz="758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758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5780">
                <a:latin typeface="Proxima Nova"/>
                <a:ea typeface="Proxima Nova"/>
                <a:cs typeface="Proxima Nova"/>
                <a:sym typeface="Proxima Nova"/>
              </a:rPr>
              <a:t>September 3, 2025</a:t>
            </a:r>
            <a:endParaRPr sz="578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35" name="Google Shape;135;p3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5103" l="16457" r="0" t="13110"/>
          <a:stretch/>
        </p:blipFill>
        <p:spPr>
          <a:xfrm>
            <a:off x="11998800" y="1361100"/>
            <a:ext cx="5150101" cy="7564800"/>
          </a:xfrm>
          <a:prstGeom prst="rect">
            <a:avLst/>
          </a:prstGeom>
        </p:spPr>
      </p:pic>
      <p:sp>
        <p:nvSpPr>
          <p:cNvPr id="136" name="Google Shape;136;p33"/>
          <p:cNvSpPr txBox="1"/>
          <p:nvPr/>
        </p:nvSpPr>
        <p:spPr>
          <a:xfrm>
            <a:off x="2981450" y="7656800"/>
            <a:ext cx="8124000" cy="17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3A70"/>
                </a:solidFill>
                <a:latin typeface="Montserrat"/>
                <a:ea typeface="Montserrat"/>
                <a:cs typeface="Montserrat"/>
                <a:sym typeface="Montserrat"/>
              </a:rPr>
              <a:t>Prepared by Jennifer LeBarre, Executive Director </a:t>
            </a:r>
            <a:r>
              <a:rPr lang="en-US" sz="32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4"/>
              </a:rPr>
              <a:t>lebarrej@sfusd.edu</a:t>
            </a:r>
            <a:endParaRPr sz="3200">
              <a:solidFill>
                <a:srgbClr val="003A7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3A70"/>
                </a:solidFill>
                <a:latin typeface="Montserrat"/>
                <a:ea typeface="Montserrat"/>
                <a:cs typeface="Montserrat"/>
                <a:sym typeface="Montserrat"/>
              </a:rPr>
              <a:t>For Food Security Task Force</a:t>
            </a:r>
            <a:endParaRPr sz="3200">
              <a:solidFill>
                <a:srgbClr val="003A7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42"/>
          <p:cNvSpPr txBox="1"/>
          <p:nvPr>
            <p:ph idx="2" type="subTitle"/>
          </p:nvPr>
        </p:nvSpPr>
        <p:spPr>
          <a:xfrm>
            <a:off x="139500" y="527550"/>
            <a:ext cx="12625200" cy="114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182850" lIns="182850" spcFirstLastPara="1" rIns="182850" wrap="square" tIns="182850">
            <a:normAutofit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US" sz="6000"/>
              <a:t>Legislative Impacts</a:t>
            </a:r>
            <a:endParaRPr sz="6000"/>
          </a:p>
        </p:txBody>
      </p:sp>
      <p:sp>
        <p:nvSpPr>
          <p:cNvPr id="208" name="Google Shape;208;p42"/>
          <p:cNvSpPr/>
          <p:nvPr/>
        </p:nvSpPr>
        <p:spPr>
          <a:xfrm>
            <a:off x="667770" y="2188864"/>
            <a:ext cx="16684800" cy="58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50" spcFirstLastPara="1" rIns="18285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latin typeface="Calibri"/>
                <a:ea typeface="Calibri"/>
                <a:cs typeface="Calibri"/>
                <a:sym typeface="Calibri"/>
              </a:rPr>
              <a:t>Federal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Impacts of the bill signed on July 4, 2025</a:t>
            </a:r>
            <a:endParaRPr sz="2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635000" lvl="1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○"/>
            </a:pPr>
            <a:r>
              <a:rPr lang="en-US" sz="2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We won’t truly know impacts until rules on Food Stamps, Welfare go into effect in 2028</a:t>
            </a:r>
            <a:endParaRPr sz="2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635000" lvl="1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○"/>
            </a:pPr>
            <a:r>
              <a:rPr lang="en-US" sz="2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HOWEVER- families are not electing into SunBucks, we saw a dip in Direct Certification for July</a:t>
            </a:r>
            <a:endParaRPr sz="2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635000" lvl="1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○"/>
            </a:pPr>
            <a:r>
              <a:rPr lang="en-US" sz="2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The 2026 Appropriations Bill will also have impacts.  </a:t>
            </a:r>
            <a:endParaRPr sz="2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635000" lvl="2" marL="2743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■"/>
            </a:pPr>
            <a:r>
              <a:rPr lang="en-US" sz="2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Right now it looks positive but….</a:t>
            </a:r>
            <a:endParaRPr sz="2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US" sz="4000"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State</a:t>
            </a:r>
            <a:endParaRPr b="1" sz="4000"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571500" lvl="0" marL="5715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2025-26 Budget</a:t>
            </a:r>
            <a:endParaRPr sz="2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635000" lvl="1" marL="18288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○"/>
            </a:pPr>
            <a:r>
              <a:rPr lang="en-US" sz="2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Continued funding for California’s Universal Meal Program </a:t>
            </a:r>
            <a:endParaRPr sz="2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635000" lvl="1" marL="18288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○"/>
            </a:pPr>
            <a:r>
              <a:rPr lang="en-US" sz="2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Continued funding for Kitchen Infrastructure &amp; Training</a:t>
            </a:r>
            <a:endParaRPr sz="2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42"/>
          <p:cNvSpPr txBox="1"/>
          <p:nvPr>
            <p:ph idx="12" type="sldNum"/>
          </p:nvPr>
        </p:nvSpPr>
        <p:spPr>
          <a:xfrm>
            <a:off x="33512831" y="785968"/>
            <a:ext cx="2194800" cy="157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4"/>
          <p:cNvSpPr txBox="1"/>
          <p:nvPr>
            <p:ph idx="2" type="subTitle"/>
          </p:nvPr>
        </p:nvSpPr>
        <p:spPr>
          <a:xfrm>
            <a:off x="139500" y="527550"/>
            <a:ext cx="13753800" cy="114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182850" lIns="182850" spcFirstLastPara="1" rIns="182850" wrap="square" tIns="182850">
            <a:normAutofit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US" sz="6000"/>
              <a:t>Who We Are &amp; Why We Exist</a:t>
            </a:r>
            <a:endParaRPr sz="6000"/>
          </a:p>
        </p:txBody>
      </p:sp>
      <p:sp>
        <p:nvSpPr>
          <p:cNvPr id="142" name="Google Shape;142;p34"/>
          <p:cNvSpPr/>
          <p:nvPr/>
        </p:nvSpPr>
        <p:spPr>
          <a:xfrm>
            <a:off x="705854" y="2167218"/>
            <a:ext cx="8055600" cy="6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50" spcFirstLastPara="1" rIns="18285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Mission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2800" u="none" cap="none" strike="noStrike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rPr>
              <a:t>Why we exist and what we do.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Everyday we nourish our students with food that enables them to live healthy lives and thrive inside and outside the classroom.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4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Vision 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2800" u="none" cap="none" strike="noStrike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rPr>
              <a:t>Where we want to go as a department; our compass.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Student Nutrition Services is a student centered, equitable, and financially stable school food ecosystem with thriving employees that provide dignified meal experiences and engage all students in a positive food culture.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34"/>
          <p:cNvSpPr/>
          <p:nvPr/>
        </p:nvSpPr>
        <p:spPr>
          <a:xfrm>
            <a:off x="9250334" y="2091018"/>
            <a:ext cx="9080400" cy="60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50" spcFirstLastPara="1" rIns="18285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Core Values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2800" u="none" cap="none" strike="noStrike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rPr>
              <a:t>Define who we are collectively and how we work together.  </a:t>
            </a:r>
            <a:endParaRPr b="0" i="1" sz="2800" u="none" cap="none" strike="noStrike">
              <a:solidFill>
                <a:srgbClr val="80808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355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1" i="1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Equity</a:t>
            </a: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We provide a dignified meal experience for all students.</a:t>
            </a:r>
            <a:endParaRPr b="0" i="0" sz="2800" u="none" cap="none" strike="noStrike">
              <a:solidFill>
                <a:srgbClr val="000000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indent="-355600" lvl="0" marL="355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1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Student-centered</a:t>
            </a: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We put students' needs first.</a:t>
            </a:r>
            <a:endParaRPr b="0" i="0" sz="2800" u="none" cap="none" strike="noStrike">
              <a:solidFill>
                <a:srgbClr val="000000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indent="-355600" lvl="0" marL="355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1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Wellness</a:t>
            </a: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 We help our community live healthy lives.</a:t>
            </a:r>
            <a:endParaRPr b="0" i="0" sz="2800" u="none" cap="none" strike="noStrike">
              <a:solidFill>
                <a:srgbClr val="000000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indent="-355600" lvl="0" marL="355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1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Good Food</a:t>
            </a: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We provide food students love that is culturally diverse, sustainable, well sourced, and healthy.</a:t>
            </a:r>
            <a:endParaRPr b="0" i="0" sz="2800" u="none" cap="none" strike="noStrike">
              <a:solidFill>
                <a:srgbClr val="000000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indent="-355600" lvl="0" marL="355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1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Sustainability</a:t>
            </a: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We are responsible with our purchasing and practices.</a:t>
            </a:r>
            <a:endParaRPr b="0" i="0" sz="2800" u="none" cap="none" strike="noStrike">
              <a:solidFill>
                <a:srgbClr val="000000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indent="-355600" lvl="0" marL="355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1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Accountable</a:t>
            </a: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We provide an experience we are proud of.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4" name="Google Shape;144;p34"/>
          <p:cNvCxnSpPr/>
          <p:nvPr/>
        </p:nvCxnSpPr>
        <p:spPr>
          <a:xfrm>
            <a:off x="8761228" y="2091018"/>
            <a:ext cx="0" cy="6393600"/>
          </a:xfrm>
          <a:prstGeom prst="straightConnector1">
            <a:avLst/>
          </a:prstGeom>
          <a:noFill/>
          <a:ln cap="flat" cmpd="sng" w="19050">
            <a:solidFill>
              <a:srgbClr val="FDA73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5" name="Google Shape;145;p34"/>
          <p:cNvSpPr txBox="1"/>
          <p:nvPr>
            <p:ph idx="12" type="sldNum"/>
          </p:nvPr>
        </p:nvSpPr>
        <p:spPr>
          <a:xfrm>
            <a:off x="16756416" y="39298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5"/>
          <p:cNvSpPr txBox="1"/>
          <p:nvPr>
            <p:ph idx="2" type="subTitle"/>
          </p:nvPr>
        </p:nvSpPr>
        <p:spPr>
          <a:xfrm>
            <a:off x="139500" y="527550"/>
            <a:ext cx="12625200" cy="114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182850" lIns="182850" spcFirstLastPara="1" rIns="182850" wrap="square" tIns="182850">
            <a:normAutofit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US" sz="6000"/>
              <a:t>Who We Are &amp; Why We Exist</a:t>
            </a:r>
            <a:endParaRPr sz="6000"/>
          </a:p>
        </p:txBody>
      </p:sp>
      <p:sp>
        <p:nvSpPr>
          <p:cNvPr id="151" name="Google Shape;151;p35"/>
          <p:cNvSpPr/>
          <p:nvPr/>
        </p:nvSpPr>
        <p:spPr>
          <a:xfrm>
            <a:off x="667770" y="2188864"/>
            <a:ext cx="16684800" cy="58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50" spcFirstLastPara="1" rIns="18285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Core Beliefs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2800" u="none" cap="none" strike="noStrike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rPr>
              <a:t>Essence of how we see other people, the world, ourselves (assumptions).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1" i="1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Equity</a:t>
            </a: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Hungry students have a difficult time learning and school meals help close the achievement gap by providing the nourishment needed to learn.</a:t>
            </a:r>
            <a:endParaRPr b="0" i="0" sz="2800" u="none" cap="none" strike="noStrike">
              <a:solidFill>
                <a:srgbClr val="000000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1" i="1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Community</a:t>
            </a: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Meal times provide opportunities to foster a fun and supportive environment that emphasizes a sense of community.</a:t>
            </a:r>
            <a:endParaRPr b="0" i="0" sz="2800" u="none" cap="none" strike="noStrike">
              <a:solidFill>
                <a:srgbClr val="000000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1" i="1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Wellness</a:t>
            </a: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School meals can relieve hunger, promote health, and encourage students to develop positive eating habits for life.</a:t>
            </a:r>
            <a:endParaRPr b="0" i="0" sz="2800" u="none" cap="none" strike="noStrike">
              <a:solidFill>
                <a:srgbClr val="000000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1" i="1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Partnership</a:t>
            </a: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Partnerships inside and outside of the school building are essential to achieving our vision.</a:t>
            </a:r>
            <a:endParaRPr b="0" i="0" sz="2800" u="none" cap="none" strike="noStrike">
              <a:solidFill>
                <a:srgbClr val="000000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1" i="1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Accountability</a:t>
            </a: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A thriving workforce, modernized business infrastructure, and innovative mindset will create more financial stability.</a:t>
            </a:r>
            <a:endParaRPr b="0" i="0" sz="2800" u="none" cap="none" strike="noStrike">
              <a:solidFill>
                <a:srgbClr val="000000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</p:txBody>
      </p:sp>
      <p:sp>
        <p:nvSpPr>
          <p:cNvPr id="152" name="Google Shape;152;p35"/>
          <p:cNvSpPr txBox="1"/>
          <p:nvPr>
            <p:ph idx="12" type="sldNum"/>
          </p:nvPr>
        </p:nvSpPr>
        <p:spPr>
          <a:xfrm>
            <a:off x="33512831" y="785968"/>
            <a:ext cx="2194800" cy="157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6"/>
          <p:cNvSpPr txBox="1"/>
          <p:nvPr>
            <p:ph idx="2" type="subTitle"/>
          </p:nvPr>
        </p:nvSpPr>
        <p:spPr>
          <a:xfrm>
            <a:off x="139500" y="527550"/>
            <a:ext cx="12625200" cy="114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182850" lIns="182850" spcFirstLastPara="1" rIns="182850" wrap="square" tIns="182850">
            <a:normAutofit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US" sz="6000"/>
              <a:t>What We Plan to Achieve</a:t>
            </a:r>
            <a:endParaRPr sz="6000"/>
          </a:p>
        </p:txBody>
      </p:sp>
      <p:sp>
        <p:nvSpPr>
          <p:cNvPr id="158" name="Google Shape;158;p36"/>
          <p:cNvSpPr/>
          <p:nvPr/>
        </p:nvSpPr>
        <p:spPr>
          <a:xfrm>
            <a:off x="298451" y="1597400"/>
            <a:ext cx="11029200" cy="68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50" spcFirstLastPara="1" rIns="18285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Goals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2800" u="none" cap="none" strike="noStrike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rPr>
              <a:t>Broad aims toward which all efforts are directed. 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r>
              <a:rPr b="1" i="1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Nourish our Students with Good Food</a:t>
            </a: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Provide access throughout </a:t>
            </a:r>
            <a:b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school day to food that is healthy, culturally diverse, affordable, fair, sustainable and loved by students.</a:t>
            </a:r>
            <a:endParaRPr sz="2800"/>
          </a:p>
          <a:p>
            <a:pPr indent="-5715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r>
              <a:rPr b="1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Create Dignified Built Environments</a:t>
            </a: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Create dining spaces that </a:t>
            </a:r>
            <a:b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delight students and kitchen spaces that make it possible to </a:t>
            </a:r>
            <a:b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prepare and serve good food.</a:t>
            </a:r>
            <a:endParaRPr sz="2800"/>
          </a:p>
          <a:p>
            <a:pPr indent="-5715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r>
              <a:rPr b="1" i="1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Support a Thriving Workforce</a:t>
            </a: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 Invest in people, technology, and processes to create a thriving workforce and environment that </a:t>
            </a:r>
            <a:b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fosters a human-centered design approach to achieving SNS’s vision.</a:t>
            </a:r>
            <a:endParaRPr sz="2800"/>
          </a:p>
          <a:p>
            <a:pPr indent="-5715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r>
              <a:rPr b="1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Build a Strong School Food Culture</a:t>
            </a: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Engage the whole community in creating a financially stable school food culture that activates students’ voices and shows how much we value and care for our students.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6"/>
          <p:cNvSpPr/>
          <p:nvPr/>
        </p:nvSpPr>
        <p:spPr>
          <a:xfrm>
            <a:off x="11206799" y="1572550"/>
            <a:ext cx="6898200" cy="7017600"/>
          </a:xfrm>
          <a:prstGeom prst="rect">
            <a:avLst/>
          </a:prstGeom>
          <a:solidFill>
            <a:srgbClr val="FFDDB2"/>
          </a:solidFill>
          <a:ln>
            <a:noFill/>
          </a:ln>
        </p:spPr>
        <p:txBody>
          <a:bodyPr anchorCtr="0" anchor="t" bIns="91400" lIns="182850" spcFirstLastPara="1" rIns="18285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Theory of Action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2800" u="none" cap="none" strike="noStrike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rPr>
              <a:t>The actions we believe are our greatest levers to bring our vision to fruition. 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If we 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69900" lvl="0" marL="469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arenR"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Nourish our students with good food, +</a:t>
            </a:r>
            <a:endParaRPr b="0" i="0" sz="2800" u="none" cap="none" strike="noStrike">
              <a:solidFill>
                <a:srgbClr val="000000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indent="-469900" lvl="0" marL="4699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arenR"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Create dignified built environments, +</a:t>
            </a:r>
            <a:endParaRPr b="0" i="0" sz="2800" u="none" cap="none" strike="noStrike">
              <a:solidFill>
                <a:srgbClr val="000000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indent="-469900" lvl="0" marL="4699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arenR"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Support a thriving workforce, +</a:t>
            </a:r>
            <a:endParaRPr b="0" i="0" sz="2800" u="none" cap="none" strike="noStrike">
              <a:solidFill>
                <a:srgbClr val="000000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indent="-469900" lvl="0" marL="4699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arenR"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Build a strong school food culture,</a:t>
            </a:r>
            <a:endParaRPr b="0" i="0" sz="2800" u="none" cap="none" strike="noStrike">
              <a:solidFill>
                <a:srgbClr val="000000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i="1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then we will </a:t>
            </a:r>
            <a:r>
              <a:rPr b="0" i="1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 </a:t>
            </a: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student centered, equitable, and financially stable school food ecosystem with thriving employees that provide dignified meal experiences and engage all students in a positive food culture.  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36"/>
          <p:cNvSpPr txBox="1"/>
          <p:nvPr>
            <p:ph idx="12" type="sldNum"/>
          </p:nvPr>
        </p:nvSpPr>
        <p:spPr>
          <a:xfrm>
            <a:off x="33512831" y="785968"/>
            <a:ext cx="2194800" cy="157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3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4229" r="4229" t="0"/>
          <a:stretch/>
        </p:blipFill>
        <p:spPr>
          <a:xfrm>
            <a:off x="868800" y="1258800"/>
            <a:ext cx="4740300" cy="7769400"/>
          </a:xfrm>
          <a:prstGeom prst="rect">
            <a:avLst/>
          </a:prstGeom>
        </p:spPr>
      </p:pic>
      <p:sp>
        <p:nvSpPr>
          <p:cNvPr id="166" name="Google Shape;166;p37"/>
          <p:cNvSpPr txBox="1"/>
          <p:nvPr/>
        </p:nvSpPr>
        <p:spPr>
          <a:xfrm>
            <a:off x="6236600" y="612325"/>
            <a:ext cx="10092000" cy="20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100">
                <a:solidFill>
                  <a:srgbClr val="003A7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SNS by the Numbers</a:t>
            </a:r>
            <a:endParaRPr sz="7100">
              <a:solidFill>
                <a:srgbClr val="003A7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67" name="Google Shape;167;p37"/>
          <p:cNvSpPr txBox="1"/>
          <p:nvPr/>
        </p:nvSpPr>
        <p:spPr>
          <a:xfrm>
            <a:off x="6032500" y="2449275"/>
            <a:ext cx="10908300" cy="73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rgbClr val="003A70"/>
              </a:buClr>
              <a:buSzPts val="3200"/>
              <a:buFont typeface="Montserrat ExtraBold"/>
              <a:buChar char="●"/>
            </a:pPr>
            <a:r>
              <a:rPr lang="en-US" sz="3200">
                <a:solidFill>
                  <a:srgbClr val="003A7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200 </a:t>
            </a:r>
            <a:r>
              <a:rPr lang="en-US" sz="3200" u="sng">
                <a:solidFill>
                  <a:schemeClr val="hlink"/>
                </a:solidFill>
                <a:latin typeface="Montserrat ExtraBold"/>
                <a:ea typeface="Montserrat ExtraBold"/>
                <a:cs typeface="Montserrat ExtraBold"/>
                <a:sym typeface="Montserrat ExtraBold"/>
                <a:hlinkClick r:id="rId4"/>
              </a:rPr>
              <a:t>Employees </a:t>
            </a:r>
            <a:r>
              <a:rPr lang="en-US" sz="3200">
                <a:solidFill>
                  <a:srgbClr val="003A7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(Site Based &amp; Central Office)</a:t>
            </a:r>
            <a:endParaRPr sz="3200">
              <a:solidFill>
                <a:srgbClr val="003A7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rgbClr val="003A70"/>
              </a:buClr>
              <a:buSzPts val="3200"/>
              <a:buFont typeface="Montserrat ExtraBold"/>
              <a:buChar char="●"/>
            </a:pPr>
            <a:r>
              <a:rPr lang="en-US" sz="3200">
                <a:solidFill>
                  <a:srgbClr val="003A7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120 Locations</a:t>
            </a:r>
            <a:endParaRPr sz="3200">
              <a:solidFill>
                <a:srgbClr val="003A7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Clr>
                <a:srgbClr val="003A70"/>
              </a:buClr>
              <a:buSzPts val="3200"/>
              <a:buFont typeface="Montserrat"/>
              <a:buChar char="○"/>
            </a:pPr>
            <a:r>
              <a:rPr lang="en-US" sz="3200">
                <a:solidFill>
                  <a:srgbClr val="003A70"/>
                </a:solidFill>
                <a:latin typeface="Montserrat"/>
                <a:ea typeface="Montserrat"/>
                <a:cs typeface="Montserrat"/>
                <a:sym typeface="Montserrat"/>
              </a:rPr>
              <a:t>11 Stand Alone Early Education Sites</a:t>
            </a:r>
            <a:endParaRPr sz="3200">
              <a:solidFill>
                <a:srgbClr val="003A7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Clr>
                <a:srgbClr val="003A70"/>
              </a:buClr>
              <a:buSzPts val="3200"/>
              <a:buFont typeface="Montserrat"/>
              <a:buChar char="○"/>
            </a:pPr>
            <a:r>
              <a:rPr lang="en-US" sz="3200">
                <a:solidFill>
                  <a:srgbClr val="003A70"/>
                </a:solidFill>
                <a:latin typeface="Montserrat"/>
                <a:ea typeface="Montserrat"/>
                <a:cs typeface="Montserrat"/>
                <a:sym typeface="Montserrat"/>
              </a:rPr>
              <a:t>1 Charter Co-Located with Elementary School</a:t>
            </a:r>
            <a:endParaRPr sz="3200">
              <a:solidFill>
                <a:srgbClr val="003A7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rgbClr val="003A70"/>
              </a:buClr>
              <a:buSzPts val="3200"/>
              <a:buFont typeface="Montserrat ExtraBold"/>
              <a:buChar char="●"/>
            </a:pPr>
            <a:r>
              <a:rPr lang="en-US" sz="3200">
                <a:solidFill>
                  <a:srgbClr val="003A7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All TK-12 Schools on CEP</a:t>
            </a:r>
            <a:endParaRPr sz="3200">
              <a:solidFill>
                <a:srgbClr val="003A7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rgbClr val="003A70"/>
              </a:buClr>
              <a:buSzPts val="3200"/>
              <a:buFont typeface="Montserrat ExtraBold"/>
              <a:buChar char="●"/>
            </a:pPr>
            <a:r>
              <a:rPr lang="en-US" sz="3200">
                <a:solidFill>
                  <a:srgbClr val="003A7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All Meals Served for FREE at All Schools</a:t>
            </a:r>
            <a:endParaRPr sz="3200">
              <a:solidFill>
                <a:srgbClr val="003A7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rgbClr val="003A70"/>
              </a:buClr>
              <a:buSzPts val="3200"/>
              <a:buFont typeface="Montserrat ExtraBold"/>
              <a:buChar char="●"/>
            </a:pPr>
            <a:r>
              <a:rPr lang="en-US" sz="3200">
                <a:solidFill>
                  <a:srgbClr val="003A7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Average Daily Participation (across all programs)</a:t>
            </a:r>
            <a:endParaRPr sz="3200">
              <a:solidFill>
                <a:srgbClr val="003A7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Clr>
                <a:srgbClr val="003A70"/>
              </a:buClr>
              <a:buSzPts val="3200"/>
              <a:buFont typeface="Montserrat"/>
              <a:buChar char="○"/>
            </a:pPr>
            <a:r>
              <a:rPr lang="en-US" sz="3200">
                <a:solidFill>
                  <a:srgbClr val="003A70"/>
                </a:solidFill>
                <a:latin typeface="Montserrat"/>
                <a:ea typeface="Montserrat"/>
                <a:cs typeface="Montserrat"/>
                <a:sym typeface="Montserrat"/>
              </a:rPr>
              <a:t>Breakfast- 9565</a:t>
            </a:r>
            <a:endParaRPr sz="3200">
              <a:solidFill>
                <a:srgbClr val="003A7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Clr>
                <a:srgbClr val="003A70"/>
              </a:buClr>
              <a:buSzPts val="3200"/>
              <a:buFont typeface="Montserrat"/>
              <a:buChar char="○"/>
            </a:pPr>
            <a:r>
              <a:rPr lang="en-US" sz="3200">
                <a:solidFill>
                  <a:srgbClr val="003A70"/>
                </a:solidFill>
                <a:latin typeface="Montserrat"/>
                <a:ea typeface="Montserrat"/>
                <a:cs typeface="Montserrat"/>
                <a:sym typeface="Montserrat"/>
              </a:rPr>
              <a:t>Lunch- 20,226</a:t>
            </a:r>
            <a:endParaRPr sz="3200">
              <a:solidFill>
                <a:srgbClr val="003A7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Clr>
                <a:srgbClr val="003A70"/>
              </a:buClr>
              <a:buSzPts val="3200"/>
              <a:buFont typeface="Montserrat"/>
              <a:buChar char="○"/>
            </a:pPr>
            <a:r>
              <a:rPr lang="en-US" sz="3200">
                <a:solidFill>
                  <a:srgbClr val="003A70"/>
                </a:solidFill>
                <a:latin typeface="Montserrat"/>
                <a:ea typeface="Montserrat"/>
                <a:cs typeface="Montserrat"/>
                <a:sym typeface="Montserrat"/>
              </a:rPr>
              <a:t>Snack- 1227</a:t>
            </a:r>
            <a:endParaRPr sz="3200">
              <a:solidFill>
                <a:srgbClr val="003A7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Clr>
                <a:srgbClr val="003A70"/>
              </a:buClr>
              <a:buSzPts val="3200"/>
              <a:buFont typeface="Montserrat"/>
              <a:buChar char="○"/>
            </a:pPr>
            <a:r>
              <a:rPr lang="en-US" sz="3200">
                <a:solidFill>
                  <a:srgbClr val="003A70"/>
                </a:solidFill>
                <a:latin typeface="Montserrat"/>
                <a:ea typeface="Montserrat"/>
                <a:cs typeface="Montserrat"/>
                <a:sym typeface="Montserrat"/>
              </a:rPr>
              <a:t>Supper- 6023</a:t>
            </a:r>
            <a:endParaRPr sz="3200">
              <a:solidFill>
                <a:srgbClr val="003A7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8"/>
          <p:cNvSpPr txBox="1"/>
          <p:nvPr>
            <p:ph type="title"/>
          </p:nvPr>
        </p:nvSpPr>
        <p:spPr>
          <a:xfrm>
            <a:off x="864000" y="566150"/>
            <a:ext cx="16258800" cy="9156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rgbClr val="013B6F"/>
                </a:solidFill>
                <a:latin typeface="Proxima Nova"/>
                <a:ea typeface="Proxima Nova"/>
                <a:cs typeface="Proxima Nova"/>
                <a:sym typeface="Proxima Nova"/>
              </a:rPr>
              <a:t>Future</a:t>
            </a:r>
            <a:endParaRPr sz="6000">
              <a:solidFill>
                <a:srgbClr val="013B6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13B6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9144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rgbClr val="013B6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00">
              <a:solidFill>
                <a:srgbClr val="013B6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73" name="Google Shape;173;p38"/>
          <p:cNvCxnSpPr/>
          <p:nvPr/>
        </p:nvCxnSpPr>
        <p:spPr>
          <a:xfrm>
            <a:off x="3998975" y="1759375"/>
            <a:ext cx="13123800" cy="0"/>
          </a:xfrm>
          <a:prstGeom prst="straightConnector1">
            <a:avLst/>
          </a:prstGeom>
          <a:noFill/>
          <a:ln cap="flat" cmpd="sng" w="57150">
            <a:solidFill>
              <a:srgbClr val="FF675D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74" name="Google Shape;174;p38"/>
          <p:cNvPicPr preferRelativeResize="0"/>
          <p:nvPr/>
        </p:nvPicPr>
        <p:blipFill rotWithShape="1">
          <a:blip r:embed="rId3">
            <a:alphaModFix/>
          </a:blip>
          <a:srcRect b="12756" l="6059" r="0" t="15337"/>
          <a:stretch/>
        </p:blipFill>
        <p:spPr>
          <a:xfrm>
            <a:off x="695400" y="3029896"/>
            <a:ext cx="5074348" cy="2627100"/>
          </a:xfrm>
          <a:prstGeom prst="rect">
            <a:avLst/>
          </a:prstGeom>
          <a:noFill/>
          <a:ln>
            <a:noFill/>
          </a:ln>
          <a:effectLst>
            <a:outerShdw blurRad="114300" rotWithShape="0" algn="bl" dir="5400000" dist="38100">
              <a:srgbClr val="000000">
                <a:alpha val="50000"/>
              </a:srgbClr>
            </a:outerShdw>
          </a:effectLst>
        </p:spPr>
      </p:pic>
      <p:pic>
        <p:nvPicPr>
          <p:cNvPr id="175" name="Google Shape;175;p38"/>
          <p:cNvPicPr preferRelativeResize="0"/>
          <p:nvPr/>
        </p:nvPicPr>
        <p:blipFill rotWithShape="1">
          <a:blip r:embed="rId4">
            <a:alphaModFix/>
          </a:blip>
          <a:srcRect b="15146" l="38799" r="-6" t="0"/>
          <a:stretch/>
        </p:blipFill>
        <p:spPr>
          <a:xfrm>
            <a:off x="7404100" y="2533425"/>
            <a:ext cx="3916550" cy="3620051"/>
          </a:xfrm>
          <a:prstGeom prst="rect">
            <a:avLst/>
          </a:prstGeom>
          <a:noFill/>
          <a:ln>
            <a:noFill/>
          </a:ln>
          <a:effectLst>
            <a:outerShdw blurRad="114300" rotWithShape="0" algn="bl" dir="5400000" dist="38100">
              <a:srgbClr val="000000">
                <a:alpha val="50000"/>
              </a:srgbClr>
            </a:outerShdw>
          </a:effectLst>
        </p:spPr>
      </p:pic>
      <p:pic>
        <p:nvPicPr>
          <p:cNvPr id="176" name="Google Shape;176;p38"/>
          <p:cNvPicPr preferRelativeResize="0"/>
          <p:nvPr/>
        </p:nvPicPr>
        <p:blipFill rotWithShape="1">
          <a:blip r:embed="rId5">
            <a:alphaModFix/>
          </a:blip>
          <a:srcRect b="0" l="46279" r="25812" t="48022"/>
          <a:stretch/>
        </p:blipFill>
        <p:spPr>
          <a:xfrm>
            <a:off x="12955000" y="2334300"/>
            <a:ext cx="4167779" cy="3620051"/>
          </a:xfrm>
          <a:prstGeom prst="rect">
            <a:avLst/>
          </a:prstGeom>
          <a:noFill/>
          <a:ln>
            <a:noFill/>
          </a:ln>
          <a:effectLst>
            <a:outerShdw blurRad="114300" rotWithShape="0" algn="bl" dir="5400000" dist="38100">
              <a:srgbClr val="000000">
                <a:alpha val="50000"/>
              </a:srgbClr>
            </a:outerShdw>
          </a:effectLst>
        </p:spPr>
      </p:pic>
      <p:pic>
        <p:nvPicPr>
          <p:cNvPr id="177" name="Google Shape;177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64525" y="2751851"/>
            <a:ext cx="2821767" cy="787201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38"/>
          <p:cNvSpPr txBox="1"/>
          <p:nvPr>
            <p:ph type="title"/>
          </p:nvPr>
        </p:nvSpPr>
        <p:spPr>
          <a:xfrm>
            <a:off x="1" y="5954350"/>
            <a:ext cx="6075000" cy="4413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9144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13B6F"/>
                </a:solidFill>
                <a:latin typeface="Proxima Nova"/>
                <a:ea typeface="Proxima Nova"/>
                <a:cs typeface="Proxima Nova"/>
                <a:sym typeface="Proxima Nova"/>
              </a:rPr>
              <a:t>McAteer Culinary Center</a:t>
            </a:r>
            <a:endParaRPr b="1" sz="3200">
              <a:solidFill>
                <a:srgbClr val="013B6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9144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13B6F"/>
                </a:solidFill>
                <a:latin typeface="Proxima Nova"/>
                <a:ea typeface="Proxima Nova"/>
                <a:cs typeface="Proxima Nova"/>
                <a:sym typeface="Proxima Nova"/>
              </a:rPr>
              <a:t>Serving Ruth Asawa SOTA &amp; The Academy + EED</a:t>
            </a:r>
            <a:endParaRPr sz="3200">
              <a:solidFill>
                <a:srgbClr val="013B6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9144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013B6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9144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000">
                <a:solidFill>
                  <a:srgbClr val="013B6F"/>
                </a:solidFill>
                <a:latin typeface="Proxima Nova"/>
                <a:ea typeface="Proxima Nova"/>
                <a:cs typeface="Proxima Nova"/>
                <a:sym typeface="Proxima Nova"/>
              </a:rPr>
              <a:t>10%</a:t>
            </a:r>
            <a:endParaRPr b="1" sz="5000">
              <a:solidFill>
                <a:srgbClr val="013B6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9" name="Google Shape;179;p38"/>
          <p:cNvSpPr txBox="1"/>
          <p:nvPr>
            <p:ph type="title"/>
          </p:nvPr>
        </p:nvSpPr>
        <p:spPr>
          <a:xfrm>
            <a:off x="5769726" y="6192800"/>
            <a:ext cx="6075000" cy="4413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9144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13B6F"/>
                </a:solidFill>
                <a:latin typeface="Proxima Nova"/>
                <a:ea typeface="Proxima Nova"/>
                <a:cs typeface="Proxima Nova"/>
                <a:sym typeface="Proxima Nova"/>
              </a:rPr>
              <a:t>Refresh</a:t>
            </a:r>
            <a:endParaRPr b="1" sz="3200">
              <a:solidFill>
                <a:srgbClr val="013B6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9144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13B6F"/>
                </a:solidFill>
                <a:latin typeface="Proxima Nova"/>
                <a:ea typeface="Proxima Nova"/>
                <a:cs typeface="Proxima Nova"/>
                <a:sym typeface="Proxima Nova"/>
              </a:rPr>
              <a:t>Serving 20 Middle &amp; High Schools</a:t>
            </a:r>
            <a:endParaRPr sz="3200">
              <a:solidFill>
                <a:srgbClr val="013B6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9144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013B6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9144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000">
                <a:solidFill>
                  <a:srgbClr val="013B6F"/>
                </a:solidFill>
                <a:latin typeface="Proxima Nova"/>
                <a:ea typeface="Proxima Nova"/>
                <a:cs typeface="Proxima Nova"/>
                <a:sym typeface="Proxima Nova"/>
              </a:rPr>
              <a:t>30%</a:t>
            </a:r>
            <a:endParaRPr b="1" sz="5000">
              <a:solidFill>
                <a:srgbClr val="013B6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0" name="Google Shape;180;p38"/>
          <p:cNvSpPr txBox="1"/>
          <p:nvPr>
            <p:ph type="title"/>
          </p:nvPr>
        </p:nvSpPr>
        <p:spPr>
          <a:xfrm>
            <a:off x="11615626" y="6192800"/>
            <a:ext cx="6075000" cy="4413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9144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13B6F"/>
                </a:solidFill>
                <a:latin typeface="Proxima Nova"/>
                <a:ea typeface="Proxima Nova"/>
                <a:cs typeface="Proxima Nova"/>
                <a:sym typeface="Proxima Nova"/>
              </a:rPr>
              <a:t>Vended Meal </a:t>
            </a:r>
            <a:endParaRPr b="1" sz="3200">
              <a:solidFill>
                <a:srgbClr val="013B6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9144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13B6F"/>
                </a:solidFill>
                <a:latin typeface="Proxima Nova"/>
                <a:ea typeface="Proxima Nova"/>
                <a:cs typeface="Proxima Nova"/>
                <a:sym typeface="Proxima Nova"/>
              </a:rPr>
              <a:t>(Revolution Foods)</a:t>
            </a:r>
            <a:endParaRPr b="1" sz="3200">
              <a:solidFill>
                <a:srgbClr val="013B6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9144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13B6F"/>
                </a:solidFill>
                <a:latin typeface="Proxima Nova"/>
                <a:ea typeface="Proxima Nova"/>
                <a:cs typeface="Proxima Nova"/>
                <a:sym typeface="Proxima Nova"/>
              </a:rPr>
              <a:t>Serving Elementary, Middle &amp; High Schools</a:t>
            </a:r>
            <a:endParaRPr sz="3200">
              <a:solidFill>
                <a:srgbClr val="013B6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9144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013B6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9144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000">
                <a:solidFill>
                  <a:srgbClr val="013B6F"/>
                </a:solidFill>
                <a:latin typeface="Proxima Nova"/>
                <a:ea typeface="Proxima Nova"/>
                <a:cs typeface="Proxima Nova"/>
                <a:sym typeface="Proxima Nova"/>
              </a:rPr>
              <a:t>60%</a:t>
            </a:r>
            <a:endParaRPr b="1" sz="5000">
              <a:solidFill>
                <a:srgbClr val="013B6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1" name="Google Shape;181;p38"/>
          <p:cNvSpPr txBox="1"/>
          <p:nvPr/>
        </p:nvSpPr>
        <p:spPr>
          <a:xfrm>
            <a:off x="303275" y="766325"/>
            <a:ext cx="6331800" cy="86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>
                <a:solidFill>
                  <a:srgbClr val="003A7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SNS Meal Programs</a:t>
            </a:r>
            <a:endParaRPr sz="4600">
              <a:solidFill>
                <a:srgbClr val="003A7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9"/>
          <p:cNvSpPr txBox="1"/>
          <p:nvPr/>
        </p:nvSpPr>
        <p:spPr>
          <a:xfrm>
            <a:off x="6236600" y="612325"/>
            <a:ext cx="10092000" cy="20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>
                <a:solidFill>
                  <a:srgbClr val="003A7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2025-26 Key Priorities</a:t>
            </a:r>
            <a:endParaRPr sz="6300">
              <a:solidFill>
                <a:srgbClr val="003A7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87" name="Google Shape;187;p39"/>
          <p:cNvSpPr txBox="1"/>
          <p:nvPr/>
        </p:nvSpPr>
        <p:spPr>
          <a:xfrm>
            <a:off x="6032500" y="2449275"/>
            <a:ext cx="10908300" cy="73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rgbClr val="003A70"/>
              </a:buClr>
              <a:buSzPts val="3200"/>
              <a:buFont typeface="Montserrat ExtraBold"/>
              <a:buChar char="●"/>
            </a:pPr>
            <a:r>
              <a:rPr lang="en-US" sz="3200">
                <a:solidFill>
                  <a:srgbClr val="003A7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Nourish Our Students With Good Food</a:t>
            </a:r>
            <a:endParaRPr sz="3200">
              <a:solidFill>
                <a:srgbClr val="003A7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Clr>
                <a:srgbClr val="003A70"/>
              </a:buClr>
              <a:buSzPts val="3200"/>
              <a:buFont typeface="Montserrat"/>
              <a:buChar char="○"/>
            </a:pPr>
            <a:r>
              <a:rPr lang="en-US" sz="3200">
                <a:solidFill>
                  <a:srgbClr val="003A70"/>
                </a:solidFill>
                <a:latin typeface="Montserrat"/>
                <a:ea typeface="Montserrat"/>
                <a:cs typeface="Montserrat"/>
                <a:sym typeface="Montserrat"/>
              </a:rPr>
              <a:t>Salad Bar Program Implementation</a:t>
            </a:r>
            <a:endParaRPr sz="3200">
              <a:solidFill>
                <a:srgbClr val="003A7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Clr>
                <a:srgbClr val="003A70"/>
              </a:buClr>
              <a:buSzPts val="3200"/>
              <a:buFont typeface="Montserrat"/>
              <a:buChar char="○"/>
            </a:pPr>
            <a:r>
              <a:rPr lang="en-US" sz="3200">
                <a:solidFill>
                  <a:srgbClr val="003A70"/>
                </a:solidFill>
                <a:latin typeface="Montserrat"/>
                <a:ea typeface="Montserrat"/>
                <a:cs typeface="Montserrat"/>
                <a:sym typeface="Montserrat"/>
              </a:rPr>
              <a:t>Menu Alignment Across Programs</a:t>
            </a:r>
            <a:endParaRPr sz="3200">
              <a:solidFill>
                <a:srgbClr val="003A7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Clr>
                <a:srgbClr val="003A70"/>
              </a:buClr>
              <a:buSzPts val="3200"/>
              <a:buFont typeface="Montserrat"/>
              <a:buChar char="○"/>
            </a:pPr>
            <a:r>
              <a:rPr lang="en-US" sz="3200">
                <a:solidFill>
                  <a:srgbClr val="003A70"/>
                </a:solidFill>
                <a:latin typeface="Montserrat"/>
                <a:ea typeface="Montserrat"/>
                <a:cs typeface="Montserrat"/>
                <a:sym typeface="Montserrat"/>
              </a:rPr>
              <a:t>Continued Implementation of Good Food Purchasing Policy</a:t>
            </a:r>
            <a:endParaRPr sz="3200">
              <a:solidFill>
                <a:srgbClr val="003A7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Clr>
                <a:srgbClr val="003A70"/>
              </a:buClr>
              <a:buSzPts val="3200"/>
              <a:buFont typeface="Montserrat"/>
              <a:buChar char="○"/>
            </a:pPr>
            <a:r>
              <a:rPr lang="en-US" sz="3200">
                <a:solidFill>
                  <a:srgbClr val="003A70"/>
                </a:solidFill>
                <a:latin typeface="Montserrat"/>
                <a:ea typeface="Montserrat"/>
                <a:cs typeface="Montserrat"/>
                <a:sym typeface="Montserrat"/>
              </a:rPr>
              <a:t>Expansion of Breakfast After the Bell Programs</a:t>
            </a:r>
            <a:endParaRPr sz="3200">
              <a:solidFill>
                <a:srgbClr val="003A7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rgbClr val="003A70"/>
              </a:buClr>
              <a:buSzPts val="3200"/>
              <a:buFont typeface="Montserrat ExtraBold"/>
              <a:buChar char="●"/>
            </a:pPr>
            <a:r>
              <a:rPr lang="en-US" sz="3200">
                <a:solidFill>
                  <a:srgbClr val="003A7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Create Dignified Built Environments</a:t>
            </a:r>
            <a:endParaRPr sz="3200">
              <a:solidFill>
                <a:srgbClr val="003A7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Clr>
                <a:srgbClr val="003A70"/>
              </a:buClr>
              <a:buSzPts val="3200"/>
              <a:buFont typeface="Montserrat"/>
              <a:buChar char="○"/>
            </a:pPr>
            <a:r>
              <a:rPr lang="en-US" sz="3200">
                <a:solidFill>
                  <a:srgbClr val="003A70"/>
                </a:solidFill>
                <a:latin typeface="Montserrat"/>
                <a:ea typeface="Montserrat"/>
                <a:cs typeface="Montserrat"/>
                <a:sym typeface="Montserrat"/>
              </a:rPr>
              <a:t>Partnering with Bond Team </a:t>
            </a:r>
            <a:endParaRPr sz="3200">
              <a:solidFill>
                <a:srgbClr val="003A7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31800" lvl="2" marL="1371600" rtl="0" algn="l">
              <a:spcBef>
                <a:spcPts val="0"/>
              </a:spcBef>
              <a:spcAft>
                <a:spcPts val="0"/>
              </a:spcAft>
              <a:buClr>
                <a:srgbClr val="003A70"/>
              </a:buClr>
              <a:buSzPts val="3200"/>
              <a:buFont typeface="Montserrat"/>
              <a:buChar char="■"/>
            </a:pPr>
            <a:r>
              <a:rPr lang="en-US" sz="3200">
                <a:solidFill>
                  <a:srgbClr val="003A70"/>
                </a:solidFill>
                <a:latin typeface="Montserrat"/>
                <a:ea typeface="Montserrat"/>
                <a:cs typeface="Montserrat"/>
                <a:sym typeface="Montserrat"/>
              </a:rPr>
              <a:t>K</a:t>
            </a:r>
            <a:r>
              <a:rPr lang="en-US" sz="3200">
                <a:solidFill>
                  <a:srgbClr val="003A70"/>
                </a:solidFill>
                <a:latin typeface="Montserrat"/>
                <a:ea typeface="Montserrat"/>
                <a:cs typeface="Montserrat"/>
                <a:sym typeface="Montserrat"/>
              </a:rPr>
              <a:t>itchen Modernizations</a:t>
            </a:r>
            <a:endParaRPr sz="3200">
              <a:solidFill>
                <a:srgbClr val="003A7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31800" lvl="2" marL="1371600" rtl="0" algn="l">
              <a:spcBef>
                <a:spcPts val="0"/>
              </a:spcBef>
              <a:spcAft>
                <a:spcPts val="0"/>
              </a:spcAft>
              <a:buClr>
                <a:srgbClr val="003A70"/>
              </a:buClr>
              <a:buSzPts val="3200"/>
              <a:buFont typeface="Montserrat"/>
              <a:buChar char="■"/>
            </a:pPr>
            <a:r>
              <a:rPr lang="en-US" sz="3200">
                <a:solidFill>
                  <a:srgbClr val="003A70"/>
                </a:solidFill>
                <a:latin typeface="Montserrat"/>
                <a:ea typeface="Montserrat"/>
                <a:cs typeface="Montserrat"/>
                <a:sym typeface="Montserrat"/>
              </a:rPr>
              <a:t>Dining Space Redesigns</a:t>
            </a:r>
            <a:endParaRPr sz="3200">
              <a:solidFill>
                <a:srgbClr val="003A7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31800" lvl="2" marL="1371600" rtl="0" algn="l">
              <a:spcBef>
                <a:spcPts val="0"/>
              </a:spcBef>
              <a:spcAft>
                <a:spcPts val="0"/>
              </a:spcAft>
              <a:buClr>
                <a:srgbClr val="003A70"/>
              </a:buClr>
              <a:buSzPts val="3200"/>
              <a:buFont typeface="Montserrat"/>
              <a:buChar char="■"/>
            </a:pPr>
            <a:r>
              <a:rPr lang="en-US" sz="3200">
                <a:solidFill>
                  <a:srgbClr val="003A70"/>
                </a:solidFill>
                <a:latin typeface="Montserrat"/>
                <a:ea typeface="Montserrat"/>
                <a:cs typeface="Montserrat"/>
                <a:sym typeface="Montserrat"/>
              </a:rPr>
              <a:t>New Central Kitchen</a:t>
            </a:r>
            <a:endParaRPr sz="3200">
              <a:solidFill>
                <a:srgbClr val="003A7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003A7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8" name="Google Shape;18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325" y="3513450"/>
            <a:ext cx="5494074" cy="366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0"/>
          <p:cNvSpPr txBox="1"/>
          <p:nvPr/>
        </p:nvSpPr>
        <p:spPr>
          <a:xfrm>
            <a:off x="6236600" y="612325"/>
            <a:ext cx="10092000" cy="20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>
                <a:solidFill>
                  <a:srgbClr val="003A7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2025-26 Key Priorities</a:t>
            </a:r>
            <a:endParaRPr sz="6300">
              <a:solidFill>
                <a:srgbClr val="003A7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94" name="Google Shape;194;p40"/>
          <p:cNvSpPr txBox="1"/>
          <p:nvPr/>
        </p:nvSpPr>
        <p:spPr>
          <a:xfrm>
            <a:off x="6032500" y="2449275"/>
            <a:ext cx="10908300" cy="73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rgbClr val="003A70"/>
              </a:buClr>
              <a:buSzPts val="3200"/>
              <a:buFont typeface="Montserrat ExtraBold"/>
              <a:buChar char="●"/>
            </a:pPr>
            <a:r>
              <a:rPr lang="en-US" sz="3200">
                <a:solidFill>
                  <a:srgbClr val="003A7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Support a Thriving Workforce</a:t>
            </a:r>
            <a:endParaRPr sz="3200">
              <a:solidFill>
                <a:srgbClr val="003A7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Clr>
                <a:srgbClr val="003A70"/>
              </a:buClr>
              <a:buSzPts val="3200"/>
              <a:buFont typeface="Montserrat"/>
              <a:buChar char="○"/>
            </a:pPr>
            <a:r>
              <a:rPr lang="en-US" sz="3200">
                <a:solidFill>
                  <a:srgbClr val="003A70"/>
                </a:solidFill>
                <a:latin typeface="Montserrat"/>
                <a:ea typeface="Montserrat"/>
                <a:cs typeface="Montserrat"/>
                <a:sym typeface="Montserrat"/>
              </a:rPr>
              <a:t>Increased and Improved Professional Development opportunities</a:t>
            </a:r>
            <a:endParaRPr sz="3200">
              <a:solidFill>
                <a:srgbClr val="003A7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Clr>
                <a:srgbClr val="003A70"/>
              </a:buClr>
              <a:buSzPts val="3200"/>
              <a:buFont typeface="Montserrat"/>
              <a:buChar char="○"/>
            </a:pPr>
            <a:r>
              <a:rPr lang="en-US" sz="3200">
                <a:solidFill>
                  <a:srgbClr val="003A70"/>
                </a:solidFill>
                <a:latin typeface="Montserrat"/>
                <a:ea typeface="Montserrat"/>
                <a:cs typeface="Montserrat"/>
                <a:sym typeface="Montserrat"/>
              </a:rPr>
              <a:t>Increased and Improved Communication with Dining Staff</a:t>
            </a:r>
            <a:endParaRPr sz="3200">
              <a:solidFill>
                <a:srgbClr val="003A7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Clr>
                <a:srgbClr val="003A70"/>
              </a:buClr>
              <a:buSzPts val="3200"/>
              <a:buFont typeface="Montserrat"/>
              <a:buChar char="○"/>
            </a:pPr>
            <a:r>
              <a:rPr lang="en-US" sz="3200">
                <a:solidFill>
                  <a:srgbClr val="003A70"/>
                </a:solidFill>
                <a:latin typeface="Montserrat"/>
                <a:ea typeface="Montserrat"/>
                <a:cs typeface="Montserrat"/>
                <a:sym typeface="Montserrat"/>
              </a:rPr>
              <a:t>Development of Central Kitchen Staffing Plan</a:t>
            </a:r>
            <a:endParaRPr sz="3200">
              <a:solidFill>
                <a:srgbClr val="003A7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rgbClr val="003A70"/>
              </a:buClr>
              <a:buSzPts val="3200"/>
              <a:buFont typeface="Montserrat ExtraBold"/>
              <a:buChar char="●"/>
            </a:pPr>
            <a:r>
              <a:rPr lang="en-US" sz="3200">
                <a:solidFill>
                  <a:srgbClr val="003A7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Build a Strong Food Culture</a:t>
            </a:r>
            <a:endParaRPr sz="3200">
              <a:solidFill>
                <a:srgbClr val="003A7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Clr>
                <a:srgbClr val="003A70"/>
              </a:buClr>
              <a:buSzPts val="3200"/>
              <a:buFont typeface="Montserrat"/>
              <a:buChar char="○"/>
            </a:pPr>
            <a:r>
              <a:rPr lang="en-US" sz="3200">
                <a:solidFill>
                  <a:srgbClr val="003A70"/>
                </a:solidFill>
                <a:latin typeface="Montserrat"/>
                <a:ea typeface="Montserrat"/>
                <a:cs typeface="Montserrat"/>
                <a:sym typeface="Montserrat"/>
              </a:rPr>
              <a:t>Robust Student Engagement</a:t>
            </a:r>
            <a:endParaRPr sz="3200">
              <a:solidFill>
                <a:srgbClr val="003A7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Clr>
                <a:srgbClr val="003A70"/>
              </a:buClr>
              <a:buSzPts val="3200"/>
              <a:buFont typeface="Montserrat"/>
              <a:buChar char="○"/>
            </a:pPr>
            <a:r>
              <a:rPr lang="en-US" sz="3200">
                <a:solidFill>
                  <a:srgbClr val="003A70"/>
                </a:solidFill>
                <a:latin typeface="Montserrat"/>
                <a:ea typeface="Montserrat"/>
                <a:cs typeface="Montserrat"/>
                <a:sym typeface="Montserrat"/>
              </a:rPr>
              <a:t>Robust Adult Engagement</a:t>
            </a:r>
            <a:endParaRPr sz="3200">
              <a:solidFill>
                <a:srgbClr val="003A7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Clr>
                <a:srgbClr val="003A70"/>
              </a:buClr>
              <a:buSzPts val="3200"/>
              <a:buFont typeface="Montserrat"/>
              <a:buChar char="○"/>
            </a:pPr>
            <a:r>
              <a:rPr lang="en-US" sz="3200">
                <a:solidFill>
                  <a:srgbClr val="003A70"/>
                </a:solidFill>
                <a:latin typeface="Montserrat"/>
                <a:ea typeface="Montserrat"/>
                <a:cs typeface="Montserrat"/>
                <a:sym typeface="Montserrat"/>
              </a:rPr>
              <a:t>Reduction in Single Use Plastics</a:t>
            </a:r>
            <a:endParaRPr sz="3200">
              <a:solidFill>
                <a:srgbClr val="003A7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003A7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5" name="Google Shape;19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866025"/>
            <a:ext cx="5727698" cy="38175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1"/>
          <p:cNvSpPr txBox="1"/>
          <p:nvPr/>
        </p:nvSpPr>
        <p:spPr>
          <a:xfrm>
            <a:off x="5198475" y="612325"/>
            <a:ext cx="12237900" cy="20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200">
                <a:solidFill>
                  <a:srgbClr val="003A7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Partners &amp; Funding Sources</a:t>
            </a:r>
            <a:endParaRPr sz="6200">
              <a:solidFill>
                <a:srgbClr val="003A7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500">
              <a:solidFill>
                <a:srgbClr val="003A7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01" name="Google Shape;201;p41"/>
          <p:cNvSpPr txBox="1"/>
          <p:nvPr/>
        </p:nvSpPr>
        <p:spPr>
          <a:xfrm>
            <a:off x="6032500" y="2449275"/>
            <a:ext cx="11616900" cy="73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rgbClr val="003A70"/>
              </a:buClr>
              <a:buSzPts val="2700"/>
              <a:buFont typeface="Montserrat ExtraBold"/>
              <a:buChar char="●"/>
            </a:pPr>
            <a:r>
              <a:rPr lang="en-US" sz="2700">
                <a:solidFill>
                  <a:srgbClr val="003A7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Kodama Foundation</a:t>
            </a:r>
            <a:endParaRPr sz="2700">
              <a:solidFill>
                <a:srgbClr val="003A7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-400050" lvl="1" marL="914400" rtl="0" algn="l">
              <a:spcBef>
                <a:spcPts val="0"/>
              </a:spcBef>
              <a:spcAft>
                <a:spcPts val="0"/>
              </a:spcAft>
              <a:buClr>
                <a:srgbClr val="003A70"/>
              </a:buClr>
              <a:buSzPts val="2700"/>
              <a:buFont typeface="Montserrat"/>
              <a:buChar char="○"/>
            </a:pPr>
            <a:r>
              <a:rPr lang="en-US" sz="2700">
                <a:solidFill>
                  <a:srgbClr val="003A70"/>
                </a:solidFill>
                <a:latin typeface="Montserrat"/>
                <a:ea typeface="Montserrat"/>
                <a:cs typeface="Montserrat"/>
                <a:sym typeface="Montserrat"/>
              </a:rPr>
              <a:t>Partner &amp; funding since 2012 </a:t>
            </a:r>
            <a:endParaRPr sz="2700">
              <a:solidFill>
                <a:srgbClr val="003A7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00050" lvl="1" marL="914400" rtl="0" algn="l">
              <a:spcBef>
                <a:spcPts val="0"/>
              </a:spcBef>
              <a:spcAft>
                <a:spcPts val="0"/>
              </a:spcAft>
              <a:buClr>
                <a:srgbClr val="003A70"/>
              </a:buClr>
              <a:buSzPts val="2700"/>
              <a:buFont typeface="Montserrat"/>
              <a:buChar char="○"/>
            </a:pPr>
            <a:r>
              <a:rPr lang="en-US" sz="2700">
                <a:solidFill>
                  <a:srgbClr val="003A70"/>
                </a:solidFill>
                <a:latin typeface="Montserrat"/>
                <a:ea typeface="Montserrat"/>
                <a:cs typeface="Montserrat"/>
                <a:sym typeface="Montserrat"/>
              </a:rPr>
              <a:t>Focus: Improved Student Dining Experience</a:t>
            </a:r>
            <a:endParaRPr sz="2700">
              <a:solidFill>
                <a:srgbClr val="003A7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rgbClr val="003A70"/>
              </a:buClr>
              <a:buSzPts val="2700"/>
              <a:buFont typeface="Montserrat ExtraBold"/>
              <a:buChar char="●"/>
            </a:pPr>
            <a:r>
              <a:rPr lang="en-US" sz="2700">
                <a:solidFill>
                  <a:srgbClr val="003A7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No Kid Hungry</a:t>
            </a:r>
            <a:endParaRPr sz="2700">
              <a:solidFill>
                <a:srgbClr val="003A7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-400050" lvl="1" marL="914400" rtl="0" algn="l">
              <a:spcBef>
                <a:spcPts val="0"/>
              </a:spcBef>
              <a:spcAft>
                <a:spcPts val="0"/>
              </a:spcAft>
              <a:buClr>
                <a:srgbClr val="003A70"/>
              </a:buClr>
              <a:buSzPts val="2700"/>
              <a:buFont typeface="Montserrat"/>
              <a:buChar char="○"/>
            </a:pPr>
            <a:r>
              <a:rPr lang="en-US" sz="2700">
                <a:solidFill>
                  <a:srgbClr val="003A70"/>
                </a:solidFill>
                <a:latin typeface="Montserrat"/>
                <a:ea typeface="Montserrat"/>
                <a:cs typeface="Montserrat"/>
                <a:sym typeface="Montserrat"/>
              </a:rPr>
              <a:t>Partner &amp; funding since 2015</a:t>
            </a:r>
            <a:endParaRPr sz="2700">
              <a:solidFill>
                <a:srgbClr val="003A7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00050" lvl="1" marL="914400" rtl="0" algn="l">
              <a:spcBef>
                <a:spcPts val="0"/>
              </a:spcBef>
              <a:spcAft>
                <a:spcPts val="0"/>
              </a:spcAft>
              <a:buClr>
                <a:srgbClr val="003A70"/>
              </a:buClr>
              <a:buSzPts val="2700"/>
              <a:buFont typeface="Montserrat"/>
              <a:buChar char="○"/>
            </a:pPr>
            <a:r>
              <a:rPr lang="en-US" sz="2700">
                <a:solidFill>
                  <a:srgbClr val="003A70"/>
                </a:solidFill>
                <a:latin typeface="Montserrat"/>
                <a:ea typeface="Montserrat"/>
                <a:cs typeface="Montserrat"/>
                <a:sym typeface="Montserrat"/>
              </a:rPr>
              <a:t>Focus: Breakfast After the Bell Expansion</a:t>
            </a:r>
            <a:endParaRPr sz="2700">
              <a:solidFill>
                <a:srgbClr val="003A7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rgbClr val="003A70"/>
              </a:buClr>
              <a:buSzPts val="2700"/>
              <a:buFont typeface="Montserrat ExtraBold"/>
              <a:buChar char="●"/>
            </a:pPr>
            <a:r>
              <a:rPr lang="en-US" sz="2700">
                <a:solidFill>
                  <a:srgbClr val="003A7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FoodCorps</a:t>
            </a:r>
            <a:endParaRPr sz="2700">
              <a:solidFill>
                <a:srgbClr val="003A7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-400050" lvl="1" marL="914400" rtl="0" algn="l">
              <a:spcBef>
                <a:spcPts val="0"/>
              </a:spcBef>
              <a:spcAft>
                <a:spcPts val="0"/>
              </a:spcAft>
              <a:buClr>
                <a:srgbClr val="003A70"/>
              </a:buClr>
              <a:buSzPts val="2700"/>
              <a:buFont typeface="Montserrat"/>
              <a:buChar char="○"/>
            </a:pPr>
            <a:r>
              <a:rPr lang="en-US" sz="2700">
                <a:solidFill>
                  <a:srgbClr val="003A70"/>
                </a:solidFill>
                <a:latin typeface="Montserrat"/>
                <a:ea typeface="Montserrat"/>
                <a:cs typeface="Montserrat"/>
                <a:sym typeface="Montserrat"/>
              </a:rPr>
              <a:t>Partner since 2019</a:t>
            </a:r>
            <a:endParaRPr sz="2700">
              <a:solidFill>
                <a:srgbClr val="003A7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00050" lvl="1" marL="914400" rtl="0" algn="l">
              <a:spcBef>
                <a:spcPts val="0"/>
              </a:spcBef>
              <a:spcAft>
                <a:spcPts val="0"/>
              </a:spcAft>
              <a:buClr>
                <a:srgbClr val="003A70"/>
              </a:buClr>
              <a:buSzPts val="2700"/>
              <a:buFont typeface="Montserrat"/>
              <a:buChar char="○"/>
            </a:pPr>
            <a:r>
              <a:rPr lang="en-US" sz="2700">
                <a:solidFill>
                  <a:srgbClr val="003A70"/>
                </a:solidFill>
                <a:latin typeface="Montserrat"/>
                <a:ea typeface="Montserrat"/>
                <a:cs typeface="Montserrat"/>
                <a:sym typeface="Montserrat"/>
              </a:rPr>
              <a:t>Focus: Meal Program and Procurement Improvements</a:t>
            </a:r>
            <a:endParaRPr sz="2700">
              <a:solidFill>
                <a:srgbClr val="003A7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rgbClr val="003A70"/>
              </a:buClr>
              <a:buSzPts val="2700"/>
              <a:buFont typeface="Montserrat ExtraBold"/>
              <a:buChar char="●"/>
            </a:pPr>
            <a:r>
              <a:rPr lang="en-US" sz="2700">
                <a:solidFill>
                  <a:srgbClr val="003A7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Sugary Drinks Distributor Tax</a:t>
            </a:r>
            <a:endParaRPr sz="2700">
              <a:solidFill>
                <a:srgbClr val="003A7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-400050" lvl="1" marL="914400" rtl="0" algn="l">
              <a:spcBef>
                <a:spcPts val="0"/>
              </a:spcBef>
              <a:spcAft>
                <a:spcPts val="0"/>
              </a:spcAft>
              <a:buClr>
                <a:srgbClr val="003A70"/>
              </a:buClr>
              <a:buSzPts val="2700"/>
              <a:buFont typeface="Montserrat"/>
              <a:buChar char="○"/>
            </a:pPr>
            <a:r>
              <a:rPr lang="en-US" sz="2700">
                <a:solidFill>
                  <a:srgbClr val="003A70"/>
                </a:solidFill>
                <a:latin typeface="Montserrat"/>
                <a:ea typeface="Montserrat"/>
                <a:cs typeface="Montserrat"/>
                <a:sym typeface="Montserrat"/>
              </a:rPr>
              <a:t>Funding since 2018 (sunsets 2028)</a:t>
            </a:r>
            <a:endParaRPr sz="2700">
              <a:solidFill>
                <a:srgbClr val="003A7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00050" lvl="1" marL="914400" rtl="0" algn="l">
              <a:spcBef>
                <a:spcPts val="0"/>
              </a:spcBef>
              <a:spcAft>
                <a:spcPts val="0"/>
              </a:spcAft>
              <a:buClr>
                <a:srgbClr val="003A70"/>
              </a:buClr>
              <a:buSzPts val="2700"/>
              <a:buFont typeface="Montserrat"/>
              <a:buChar char="○"/>
            </a:pPr>
            <a:r>
              <a:rPr lang="en-US" sz="2700">
                <a:solidFill>
                  <a:srgbClr val="003A70"/>
                </a:solidFill>
                <a:latin typeface="Montserrat"/>
                <a:ea typeface="Montserrat"/>
                <a:cs typeface="Montserrat"/>
                <a:sym typeface="Montserrat"/>
              </a:rPr>
              <a:t>Focus: Improved meals </a:t>
            </a:r>
            <a:endParaRPr sz="2700">
              <a:solidFill>
                <a:srgbClr val="003A7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rgbClr val="003A70"/>
              </a:buClr>
              <a:buSzPts val="2700"/>
              <a:buFont typeface="Montserrat ExtraBold"/>
              <a:buChar char="●"/>
            </a:pPr>
            <a:r>
              <a:rPr lang="en-US" sz="2700">
                <a:solidFill>
                  <a:srgbClr val="003A7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KITS</a:t>
            </a:r>
            <a:endParaRPr sz="2700">
              <a:solidFill>
                <a:srgbClr val="003A7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-400050" lvl="1" marL="914400" rtl="0" algn="l">
              <a:spcBef>
                <a:spcPts val="0"/>
              </a:spcBef>
              <a:spcAft>
                <a:spcPts val="0"/>
              </a:spcAft>
              <a:buClr>
                <a:srgbClr val="003A70"/>
              </a:buClr>
              <a:buSzPts val="2700"/>
              <a:buFont typeface="Montserrat"/>
              <a:buChar char="○"/>
            </a:pPr>
            <a:r>
              <a:rPr lang="en-US" sz="2700">
                <a:solidFill>
                  <a:srgbClr val="003A70"/>
                </a:solidFill>
                <a:latin typeface="Montserrat"/>
                <a:ea typeface="Montserrat"/>
                <a:cs typeface="Montserrat"/>
                <a:sym typeface="Montserrat"/>
              </a:rPr>
              <a:t>Funding since 2021</a:t>
            </a:r>
            <a:endParaRPr sz="2700">
              <a:solidFill>
                <a:srgbClr val="003A7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00050" lvl="1" marL="914400" rtl="0" algn="l">
              <a:spcBef>
                <a:spcPts val="0"/>
              </a:spcBef>
              <a:spcAft>
                <a:spcPts val="0"/>
              </a:spcAft>
              <a:buClr>
                <a:srgbClr val="003A70"/>
              </a:buClr>
              <a:buSzPts val="2700"/>
              <a:buFont typeface="Montserrat"/>
              <a:buChar char="○"/>
            </a:pPr>
            <a:r>
              <a:rPr lang="en-US" sz="2700">
                <a:solidFill>
                  <a:srgbClr val="003A70"/>
                </a:solidFill>
                <a:latin typeface="Montserrat"/>
                <a:ea typeface="Montserrat"/>
                <a:cs typeface="Montserrat"/>
                <a:sym typeface="Montserrat"/>
              </a:rPr>
              <a:t>Focus: Kitchen infrastructure &amp; training</a:t>
            </a:r>
            <a:endParaRPr sz="2700">
              <a:solidFill>
                <a:srgbClr val="003A7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rgbClr val="003A70"/>
              </a:buClr>
              <a:buSzPts val="2700"/>
              <a:buFont typeface="Montserrat ExtraBold"/>
              <a:buChar char="●"/>
            </a:pPr>
            <a:r>
              <a:rPr lang="en-US" sz="2700">
                <a:solidFill>
                  <a:srgbClr val="003A7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ELOP</a:t>
            </a:r>
            <a:endParaRPr sz="2700">
              <a:solidFill>
                <a:srgbClr val="003A7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-400050" lvl="1" marL="914400" rtl="0" algn="l">
              <a:spcBef>
                <a:spcPts val="0"/>
              </a:spcBef>
              <a:spcAft>
                <a:spcPts val="0"/>
              </a:spcAft>
              <a:buClr>
                <a:srgbClr val="003A70"/>
              </a:buClr>
              <a:buSzPts val="2700"/>
              <a:buFont typeface="Montserrat"/>
              <a:buChar char="○"/>
            </a:pPr>
            <a:r>
              <a:rPr lang="en-US" sz="2700">
                <a:solidFill>
                  <a:srgbClr val="003A70"/>
                </a:solidFill>
                <a:latin typeface="Montserrat"/>
                <a:ea typeface="Montserrat"/>
                <a:cs typeface="Montserrat"/>
                <a:sym typeface="Montserrat"/>
              </a:rPr>
              <a:t>Funding since 2021</a:t>
            </a:r>
            <a:endParaRPr sz="2700">
              <a:solidFill>
                <a:srgbClr val="003A7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00050" lvl="1" marL="914400" rtl="0" algn="l">
              <a:spcBef>
                <a:spcPts val="0"/>
              </a:spcBef>
              <a:spcAft>
                <a:spcPts val="0"/>
              </a:spcAft>
              <a:buClr>
                <a:srgbClr val="003A70"/>
              </a:buClr>
              <a:buSzPts val="2700"/>
              <a:buFont typeface="Montserrat"/>
              <a:buChar char="○"/>
            </a:pPr>
            <a:r>
              <a:rPr lang="en-US" sz="2700">
                <a:solidFill>
                  <a:srgbClr val="003A70"/>
                </a:solidFill>
                <a:latin typeface="Montserrat"/>
                <a:ea typeface="Montserrat"/>
                <a:cs typeface="Montserrat"/>
                <a:sym typeface="Montserrat"/>
              </a:rPr>
              <a:t>Focus: Supper &amp; Summer programs</a:t>
            </a:r>
            <a:endParaRPr sz="2700">
              <a:solidFill>
                <a:srgbClr val="003A7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rgbClr val="003A7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2" name="Google Shape;20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851225"/>
            <a:ext cx="5727703" cy="3820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tudent Nutrition Services">
  <a:themeElements>
    <a:clrScheme name="Office">
      <a:dk1>
        <a:srgbClr val="003A70"/>
      </a:dk1>
      <a:lt1>
        <a:srgbClr val="FFFFFF"/>
      </a:lt1>
      <a:dk2>
        <a:srgbClr val="009878"/>
      </a:dk2>
      <a:lt2>
        <a:srgbClr val="EEECE1"/>
      </a:lt2>
      <a:accent1>
        <a:srgbClr val="FF9E1A"/>
      </a:accent1>
      <a:accent2>
        <a:srgbClr val="AED461"/>
      </a:accent2>
      <a:accent3>
        <a:srgbClr val="009878"/>
      </a:accent3>
      <a:accent4>
        <a:srgbClr val="8064A2"/>
      </a:accent4>
      <a:accent5>
        <a:srgbClr val="4BACC6"/>
      </a:accent5>
      <a:accent6>
        <a:srgbClr val="F79646"/>
      </a:accent6>
      <a:hlink>
        <a:srgbClr val="AED461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60AE5DE678AA4B921768A78B84BB1B" ma:contentTypeVersion="13" ma:contentTypeDescription="Create a new document." ma:contentTypeScope="" ma:versionID="10814a0d14643d5601ce7f4113b5e538">
  <xsd:schema xmlns:xsd="http://www.w3.org/2001/XMLSchema" xmlns:xs="http://www.w3.org/2001/XMLSchema" xmlns:p="http://schemas.microsoft.com/office/2006/metadata/properties" xmlns:ns2="532b50d8-a060-4318-8567-aa6dcb220a4d" xmlns:ns3="1136fd94-f1ea-4877-924c-d16a08f8c043" targetNamespace="http://schemas.microsoft.com/office/2006/metadata/properties" ma:root="true" ma:fieldsID="fc25c021ecbcbd4b2a6bae36a1c59710" ns2:_="" ns3:_="">
    <xsd:import namespace="532b50d8-a060-4318-8567-aa6dcb220a4d"/>
    <xsd:import namespace="1136fd94-f1ea-4877-924c-d16a08f8c0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SearchProperties" minOccurs="0"/>
                <xsd:element ref="ns2:lcf76f155ced4ddcb4097134ff3c332f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2b50d8-a060-4318-8567-aa6dcb220a4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6b278eec-cad9-4ec1-bf87-f68f02c44eb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36fd94-f1ea-4877-924c-d16a08f8c043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32b50d8-a060-4318-8567-aa6dcb220a4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CC9F4D2-50B1-4179-B7D6-8686E516B66F}"/>
</file>

<file path=customXml/itemProps2.xml><?xml version="1.0" encoding="utf-8"?>
<ds:datastoreItem xmlns:ds="http://schemas.openxmlformats.org/officeDocument/2006/customXml" ds:itemID="{AB7A8547-3998-4B55-9EAE-467E817F293A}"/>
</file>

<file path=customXml/itemProps3.xml><?xml version="1.0" encoding="utf-8"?>
<ds:datastoreItem xmlns:ds="http://schemas.openxmlformats.org/officeDocument/2006/customXml" ds:itemID="{A9C925DE-AD56-4185-AEA7-1585B1475D7E}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0x0101006160AE5DE678AA4B921768A78B84BB1B</vt:lpwstr>
  </property>
</Properties>
</file>