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6" r:id="rId4"/>
  </p:sldMasterIdLst>
  <p:notesMasterIdLst>
    <p:notesMasterId r:id="rId23"/>
  </p:notesMasterIdLst>
  <p:handoutMasterIdLst>
    <p:handoutMasterId r:id="rId24"/>
  </p:handoutMasterIdLst>
  <p:sldIdLst>
    <p:sldId id="325" r:id="rId5"/>
    <p:sldId id="329" r:id="rId6"/>
    <p:sldId id="2534" r:id="rId7"/>
    <p:sldId id="2535" r:id="rId8"/>
    <p:sldId id="2533" r:id="rId9"/>
    <p:sldId id="2536" r:id="rId10"/>
    <p:sldId id="2537" r:id="rId11"/>
    <p:sldId id="349" r:id="rId12"/>
    <p:sldId id="2452" r:id="rId13"/>
    <p:sldId id="2529" r:id="rId14"/>
    <p:sldId id="2524" r:id="rId15"/>
    <p:sldId id="2519" r:id="rId16"/>
    <p:sldId id="2495" r:id="rId17"/>
    <p:sldId id="2484" r:id="rId18"/>
    <p:sldId id="2514" r:id="rId19"/>
    <p:sldId id="2538" r:id="rId20"/>
    <p:sldId id="2517" r:id="rId21"/>
    <p:sldId id="2539" r:id="rId2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04" userDrawn="1">
          <p15:clr>
            <a:srgbClr val="A4A3A4"/>
          </p15:clr>
        </p15:guide>
        <p15:guide id="2" pos="4632" userDrawn="1">
          <p15:clr>
            <a:srgbClr val="A4A3A4"/>
          </p15:clr>
        </p15:guide>
        <p15:guide id="3" pos="5472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964" userDrawn="1">
          <p15:clr>
            <a:srgbClr val="A4A3A4"/>
          </p15:clr>
        </p15:guide>
        <p15:guide id="6" orient="horz" pos="276" userDrawn="1">
          <p15:clr>
            <a:srgbClr val="A4A3A4"/>
          </p15:clr>
        </p15:guide>
        <p15:guide id="7" orient="horz" pos="6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FC4305-D9BC-AF3A-E979-F1BA1AEEAED6}" name="Yeh, Mieko (HSA)" initials="" userId="S::Courtney.Mieko.Yeh@sfgov.org::cfeff0cc-e179-450d-8c80-cb5118bb8c5a" providerId="AD"/>
  <p188:author id="{F60B7444-FF73-21DD-0174-096DAE30E532}" name="Rhorer, Trent (HSA)" initials="RT" userId="S::trent.rhorer@sfgov.org::04ac0543-ae29-4f1a-8f63-76b7d8dfc077" providerId="AD"/>
  <p188:author id="{3028C258-3018-EA81-4293-E8E2B51E52A1}" name="Sanchez, Noel (HSA)" initials="NS" userId="S::noel.sanchez@sfgov.org::622ad795-97a8-4130-9bec-2e48c68388f9" providerId="AD"/>
  <p188:author id="{9954105D-E12E-D0E1-A52A-F2E16FB29743}" name="Young, Teresa (HSA)" initials="" userId="S::teresa.young@sfgov.org::2b84155b-65ea-4f1c-b3e0-07c94cd8d3b7" providerId="AD"/>
  <p188:author id="{A14B8E65-62FF-D6C1-27F2-B00370F830A1}" name="Belamide, Jeimil (HSA)" initials="BJ" userId="S::jeimil.belamide@sfgov.org::420d563a-a685-423f-8025-91baa30e8345" providerId="AD"/>
  <p188:author id="{1668E574-538D-04C5-2283-9E5F21E45E69}" name="Smith, Susie (HSA)" initials="SS" userId="S::susie.smith@sfgov.org::ad8dd62b-78b7-4523-97fc-408cd8ba3484" providerId="AD"/>
  <p188:author id="{2E237476-0253-B6A5-77EE-452D6F83994E}" name="Vien, Veronica (HSA)" initials="VV" userId="S::veronica.vien@sfgov.org::c711851d-977e-435b-a077-f24c659a4e69" providerId="AD"/>
  <p188:author id="{FBDF9C94-19E1-A336-9904-5266054378F5}" name="Cauilan, Anthony (HSA)" initials="AC" userId="S::anthony.cauilan@sfgov.org::7bbec1ed-8ae8-485b-bb20-3a65bbfba7ac" providerId="AD"/>
  <p188:author id="{61CD499D-D23D-211B-E7E6-0FAD6F331D76}" name="Johns, Rose (HSA)" initials="JR" userId="S::rose.johns@sfgov.org::45352c0f-c03c-4e63-8696-bb0e481ca4c9" providerId="AD"/>
  <p188:author id="{B9FA57A4-2F6D-25F9-EED8-C048AB4EA869}" name="Pineda, Anna (HSA)" initials="PA" userId="S::anna.pineda@sfgov.org::014ac695-55b0-4592-bfba-fd50c6ca4741" providerId="AD"/>
  <p188:author id="{32BF5AB1-C02D-CEDE-B675-E49118A8AFB5}" name="Weisberg, Peri (HSA)" initials="WP" userId="S::peri.weisberg@sfgov.org::9e916606-22b1-4718-bc0a-dfcbb941e1c4" providerId="AD"/>
  <p188:author id="{BD2A7CC6-0795-A1D0-4D99-639932F7A9C0}" name="Martin-White, Nora (HSA)" initials="NM" userId="S::nora.martin-white@sfgov.org::a3d35621-343c-4374-ac2e-afad6545792e" providerId="AD"/>
  <p188:author id="{DC46DAEA-61B6-F93C-C296-EB10483FAB67}" name="Lin, Cindy (HSA)" initials="LC" userId="S::cindy.lin@sfgov.org::c2d5674e-8037-4a96-9e3d-d8b5aae3744c" providerId="AD"/>
  <p188:author id="{BE5ABCFB-6CE5-FF7E-71CE-E8DF57F49E2F}" name="Blasi, Isabella (HSA)" initials="BI" userId="S::isabella.blasi@sfgov.org::7f338f02-1944-4a79-adc4-0b5cb0ae3c5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yan Scheiber" initials="RS" lastIdx="5" clrIdx="0">
    <p:extLst>
      <p:ext uri="{19B8F6BF-5375-455C-9EA6-DF929625EA0E}">
        <p15:presenceInfo xmlns:p15="http://schemas.microsoft.com/office/powerpoint/2012/main" userId="S::ryan@hubsanfrancisco.com::75c3bc8c-5e63-46f0-bfa3-8811ac73d70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12648"/>
    <a:srgbClr val="017493"/>
    <a:srgbClr val="A7D5C7"/>
    <a:srgbClr val="8B1F0F"/>
    <a:srgbClr val="A8D5C7"/>
    <a:srgbClr val="42463F"/>
    <a:srgbClr val="C3412A"/>
    <a:srgbClr val="699652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0" d="100"/>
          <a:sy n="130" d="100"/>
        </p:scale>
        <p:origin x="88" y="88"/>
      </p:cViewPr>
      <p:guideLst>
        <p:guide orient="horz" pos="2004"/>
        <p:guide pos="4632"/>
        <p:guide pos="5472"/>
        <p:guide pos="288"/>
        <p:guide orient="horz" pos="2964"/>
        <p:guide orient="horz" pos="276"/>
        <p:guide orient="horz" pos="61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3695A7-3445-FE45-90E1-50ED5A3F82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BB392-2411-0049-9B18-889EB4E853EB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E7303-F5FD-044D-8C0C-ACD2E5F1D26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E502F5-7205-5C42-80F1-AC69877C35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1A0F7-5CC1-3246-A142-ADF38E6E0AA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1269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C1D56-10B7-6442-AEBF-BCFB43467249}" type="datetimeFigureOut">
              <a:rPr lang="en-US" smtClean="0"/>
              <a:t>9/13/2026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248A5-A136-3741-B619-2E0E1DCB3B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375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765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530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296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061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3827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592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357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122" algn="l" defTabSz="68553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200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678195">
              <a:lnSpc>
                <a:spcPct val="150000"/>
              </a:lnSpc>
              <a:defRPr/>
            </a:pPr>
            <a:endParaRPr lang="en-US" dirty="0">
              <a:solidFill>
                <a:srgbClr val="3F453F"/>
              </a:solidFill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814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52ED3-7F4C-E98D-9A87-047E3B8CC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28923-3118-9FA8-812E-BE69141F63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B93ABD-7963-C6B5-3FF5-5DEEFD93A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6D90C-A361-A344-25D3-494C7124D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777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3B317-C193-88EE-FD1F-F26652B7D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8F2563-7472-9118-BEFE-D908642C7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6032C-4BDA-F821-1764-EB9AC67750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28A94-E9E6-9D1D-20D1-B737E2FA5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940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2F884-A9C7-3569-0240-2CB7B819C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27A45-B3BF-8761-15B7-B1A9FE339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9E4139-44FE-A63C-7CBD-F855CC0565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6AA36-CB2D-30BB-E7AA-872D9F291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067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2988B-619C-EC3D-7436-C7B7466C9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A46DBD-966E-9BA2-3551-7C4516472F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66BF6F-4887-F25F-8B50-BEEFC9582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93F24E-72FF-DB13-EE7E-DB29F7B48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9937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560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E0427-AF5F-9232-5994-915C2E348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ADFCBF-CC14-FD21-61DB-B21BA5B64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67474F-C26C-E9D2-3BD9-5C2D1FC8F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GB" b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D367A-34DA-2D57-BF1B-7C59A24855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274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82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80B37-F293-95BB-36C2-39623DEFB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127D0-8012-CC80-B21E-86F2B52524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E1F23F-AF1B-A38F-5D8C-670B59DBCF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492563-0AF2-A529-47BC-34DF8859D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972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3BCBC-D70D-427F-A0B7-836907678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766D44-6BB7-236B-2E8F-BF3E8EAA15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44D514-8FC2-DF70-D6FC-8EF0F3523D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A3E94-2610-E8EA-F4B7-CC8D5E766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24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CDDF7-5E65-A291-0783-94DB50E70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59B7A8-8DCD-F2C5-0ADF-F40484B3B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55A108-168B-C896-ABE9-CF79E97394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4D97C-E0D7-EF73-FD47-426356ECC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432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534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674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393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0614A-1AC0-0CAC-7E31-1234176FD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EE68F-6964-FEFA-08D7-251C733A59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6739FE-85F9-606A-94F9-3603570091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CF02C9-88B8-0C5B-C1CC-81D91BC52C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621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2004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00FA3-F399-ACE8-6FAB-7B26B1947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8A5540-C5EE-26D7-4AEB-F3EAD8FAFF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B915CC-12E1-A441-0EC9-C2E703BCB3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EB2DD5-E8F0-7EEE-2D30-DEA02D944A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7248A5-A136-3741-B619-2E0E1DCB3B0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57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Dark Blue">
    <p:bg>
      <p:bgPr>
        <a:solidFill>
          <a:srgbClr val="112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AB590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3B9FA0-8CA1-FE42-8A56-730618B04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116"/>
          <a:stretch/>
        </p:blipFill>
        <p:spPr>
          <a:xfrm>
            <a:off x="6797314" y="2656103"/>
            <a:ext cx="2370750" cy="248739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BFAAE8-4BE4-7A4D-8AF6-F12841C64FD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A7D5C7"/>
                </a:solidFill>
                <a:latin typeface="Montserrat SemiBold" panose="00000700000000000000" pitchFamily="2" charset="0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5pPr>
            <a:lvl6pPr>
              <a:defRPr b="0" i="0">
                <a:solidFill>
                  <a:srgbClr val="A7D5C7"/>
                </a:solidFill>
                <a:latin typeface="Montserrat" pitchFamily="2" charset="77"/>
              </a:defRPr>
            </a:lvl6pPr>
            <a:lvl7pPr>
              <a:defRPr b="0" i="0">
                <a:solidFill>
                  <a:srgbClr val="A7D5C7"/>
                </a:solidFill>
                <a:latin typeface="Montserrat" pitchFamily="2" charset="77"/>
              </a:defRPr>
            </a:lvl7pPr>
            <a:lvl8pPr>
              <a:defRPr b="0" i="0">
                <a:solidFill>
                  <a:srgbClr val="A7D5C7"/>
                </a:solidFill>
                <a:latin typeface="Montserrat" pitchFamily="2" charset="77"/>
              </a:defRPr>
            </a:lvl8pPr>
            <a:lvl9pPr>
              <a:defRPr b="0" i="0">
                <a:solidFill>
                  <a:srgbClr val="A7D5C7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9" name="Graphic 8" descr="Brand logo of the San Francisco Human Services Agency">
            <a:extLst>
              <a:ext uri="{FF2B5EF4-FFF2-40B4-BE49-F238E27FC236}">
                <a16:creationId xmlns:a16="http://schemas.microsoft.com/office/drawing/2014/main" id="{82EDF7CD-6414-124A-9051-7BC2B851A1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C361C4-9AA1-2DB3-5B64-E6E74004E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2116"/>
          <a:stretch/>
        </p:blipFill>
        <p:spPr>
          <a:xfrm>
            <a:off x="6797314" y="2656103"/>
            <a:ext cx="2370750" cy="2487397"/>
          </a:xfrm>
          <a:prstGeom prst="rect">
            <a:avLst/>
          </a:prstGeom>
        </p:spPr>
      </p:pic>
      <p:pic>
        <p:nvPicPr>
          <p:cNvPr id="4" name="Graphic 3" descr="Brand logo of the San Francisco Human Services Agency">
            <a:extLst>
              <a:ext uri="{FF2B5EF4-FFF2-40B4-BE49-F238E27FC236}">
                <a16:creationId xmlns:a16="http://schemas.microsoft.com/office/drawing/2014/main" id="{48963374-B940-9BDE-2FAE-BEF09124FA2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97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Dark Blue">
    <p:bg>
      <p:bgPr>
        <a:solidFill>
          <a:srgbClr val="112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83647" y="1774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AB590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3B9FA0-8CA1-FE42-8A56-730618B04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116"/>
          <a:stretch/>
        </p:blipFill>
        <p:spPr>
          <a:xfrm>
            <a:off x="6797314" y="2656103"/>
            <a:ext cx="2370750" cy="248739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BFAAE8-4BE4-7A4D-8AF6-F12841C64FD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283647" y="2914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A7D5C7"/>
                </a:solidFill>
                <a:latin typeface="Montserrat SemiBold" panose="00000700000000000000" pitchFamily="2" charset="0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5pPr>
            <a:lvl6pPr>
              <a:defRPr b="0" i="0">
                <a:solidFill>
                  <a:srgbClr val="A7D5C7"/>
                </a:solidFill>
                <a:latin typeface="Montserrat" pitchFamily="2" charset="77"/>
              </a:defRPr>
            </a:lvl6pPr>
            <a:lvl7pPr>
              <a:defRPr b="0" i="0">
                <a:solidFill>
                  <a:srgbClr val="A7D5C7"/>
                </a:solidFill>
                <a:latin typeface="Montserrat" pitchFamily="2" charset="77"/>
              </a:defRPr>
            </a:lvl7pPr>
            <a:lvl8pPr>
              <a:defRPr b="0" i="0">
                <a:solidFill>
                  <a:srgbClr val="A7D5C7"/>
                </a:solidFill>
                <a:latin typeface="Montserrat" pitchFamily="2" charset="77"/>
              </a:defRPr>
            </a:lvl8pPr>
            <a:lvl9pPr>
              <a:defRPr b="0" i="0">
                <a:solidFill>
                  <a:srgbClr val="A7D5C7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F26492E-5158-5037-1211-7D1970D17E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99" y="1301750"/>
            <a:ext cx="2565401" cy="1992032"/>
          </a:xfrm>
          <a:prstGeom prst="round2Same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9" name="Graphic 8" descr="Brand logo of the San Francisco Human Services Agency">
            <a:extLst>
              <a:ext uri="{FF2B5EF4-FFF2-40B4-BE49-F238E27FC236}">
                <a16:creationId xmlns:a16="http://schemas.microsoft.com/office/drawing/2014/main" id="{82EDF7CD-6414-124A-9051-7BC2B851A1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70BCF5B-6FFD-84DE-6658-0834458E92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2116"/>
          <a:stretch/>
        </p:blipFill>
        <p:spPr>
          <a:xfrm>
            <a:off x="6797314" y="2656103"/>
            <a:ext cx="2370750" cy="2487397"/>
          </a:xfrm>
          <a:prstGeom prst="rect">
            <a:avLst/>
          </a:prstGeom>
        </p:spPr>
      </p:pic>
      <p:pic>
        <p:nvPicPr>
          <p:cNvPr id="5" name="Graphic 4" descr="Brand logo of the San Francisco Human Services Agency">
            <a:extLst>
              <a:ext uri="{FF2B5EF4-FFF2-40B4-BE49-F238E27FC236}">
                <a16:creationId xmlns:a16="http://schemas.microsoft.com/office/drawing/2014/main" id="{C14EF0C6-4FBB-76B8-3177-B5912F7FB28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5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Light Orange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chemeClr val="tx1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CF92D7-4380-D448-A0CB-B3D943313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298" y="2656103"/>
            <a:ext cx="2370750" cy="283135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26F2F5-732D-8941-BDD0-FCE498A20D9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 b="0" i="0">
                <a:solidFill>
                  <a:srgbClr val="112648"/>
                </a:solidFill>
                <a:latin typeface="Montserrat SemiBold" panose="00000700000000000000" pitchFamily="2" charset="0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5pPr>
            <a:lvl6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6pPr>
            <a:lvl7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7pPr>
            <a:lvl8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8pPr>
            <a:lvl9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BEEAC50-2798-174C-92E4-ECF62E09FF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65" cy="396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5DC3A1-1FD5-A956-860D-23E9245F2C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1298" y="2656103"/>
            <a:ext cx="2370750" cy="283135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5251D537-9175-C891-9B9C-C94C3EA5E74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65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0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BE3D44-8FFE-484B-9EA2-135C47FCF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018" y="1722460"/>
            <a:ext cx="3122201" cy="377577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E2BA219-6174-B045-B2D4-02CF897F9D7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5pPr>
            <a:lvl6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6pPr>
            <a:lvl7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7pPr>
            <a:lvl8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8pPr>
            <a:lvl9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6" name="Graphic 5" descr="Brand logo of the San Francisco Human Services Agency">
            <a:extLst>
              <a:ext uri="{FF2B5EF4-FFF2-40B4-BE49-F238E27FC236}">
                <a16:creationId xmlns:a16="http://schemas.microsoft.com/office/drawing/2014/main" id="{0BEEAC50-2798-174C-92E4-ECF62E09FF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537" y="406551"/>
            <a:ext cx="2450165" cy="396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881A8F-3C59-3EC2-849D-69E657B79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03018" y="1722460"/>
            <a:ext cx="3122201" cy="3775776"/>
          </a:xfrm>
          <a:prstGeom prst="rect">
            <a:avLst/>
          </a:prstGeom>
        </p:spPr>
      </p:pic>
      <p:pic>
        <p:nvPicPr>
          <p:cNvPr id="4" name="Graphic 3" descr="Brand logo of the San Francisco Human Services Agency">
            <a:extLst>
              <a:ext uri="{FF2B5EF4-FFF2-40B4-BE49-F238E27FC236}">
                <a16:creationId xmlns:a16="http://schemas.microsoft.com/office/drawing/2014/main" id="{48B894E7-FCBE-914D-2AE3-ACC85F0471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537" y="406551"/>
            <a:ext cx="2450165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09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Basi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D4D1FB0-9C89-894B-AC55-C02FB99D0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rgbClr val="112648"/>
              </a:buClr>
              <a:buFont typeface="Arial" panose="020B0604020202020204" pitchFamily="34" charset="0"/>
              <a:buChar char="•"/>
              <a:defRPr sz="2000">
                <a:solidFill>
                  <a:schemeClr val="accent6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rgbClr val="112648"/>
              </a:buClr>
              <a:buSzPct val="60000"/>
              <a:buFont typeface="Courier New" panose="02070309020205020404" pitchFamily="49" charset="0"/>
              <a:buChar char="o"/>
              <a:defRPr sz="2000">
                <a:solidFill>
                  <a:schemeClr val="accent6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rgbClr val="112648"/>
              </a:buClr>
              <a:defRPr sz="2000">
                <a:solidFill>
                  <a:schemeClr val="accent6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rgbClr val="112648"/>
              </a:buClr>
              <a:defRPr sz="2000">
                <a:solidFill>
                  <a:schemeClr val="accent6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rgbClr val="112648"/>
              </a:buClr>
              <a:defRPr sz="2000">
                <a:solidFill>
                  <a:schemeClr val="accent6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2745563-9A6B-8E3A-39DB-257F79F9E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5E4849-6412-34D0-8AED-7421B6E61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7BB9483-BF42-7F2E-9FBB-511C239BE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16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and Subtitle Patter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624097-A3F4-4E48-AA61-4ACDE275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2384C32-A541-0544-99E4-9AB53120D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0" i="0">
                <a:solidFill>
                  <a:srgbClr val="69965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7F00CA0-4B21-4649-95CD-A3D619EA4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27" r="1947"/>
          <a:stretch/>
        </p:blipFill>
        <p:spPr>
          <a:xfrm>
            <a:off x="6573913" y="-7422"/>
            <a:ext cx="2570087" cy="160866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78480A8-8F6E-1A80-9331-30C95B4D8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4A7F68-E1C2-7956-E358-D1AEE7664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52E07-4419-A4F5-A827-3D5E709462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927" r="1947"/>
          <a:stretch/>
        </p:blipFill>
        <p:spPr>
          <a:xfrm>
            <a:off x="6573913" y="-7422"/>
            <a:ext cx="2570087" cy="160866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A06DD4-A003-1845-1CD2-9E2F3DFF9A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019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2 Contents and Subtitle Patter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624097-A3F4-4E48-AA61-4ACDE275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2384C32-A541-0544-99E4-9AB53120D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0" i="0">
                <a:solidFill>
                  <a:srgbClr val="69965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2D7856F9-FFCB-E330-311E-2182F2AF84BE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457022" y="1333701"/>
            <a:ext cx="6999288" cy="1458913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7" name="Table Placeholder 5">
            <a:extLst>
              <a:ext uri="{FF2B5EF4-FFF2-40B4-BE49-F238E27FC236}">
                <a16:creationId xmlns:a16="http://schemas.microsoft.com/office/drawing/2014/main" id="{7429025A-20BB-EB22-8092-B682893FB635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457022" y="2999340"/>
            <a:ext cx="6999288" cy="1458913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7F00CA0-4B21-4649-95CD-A3D619EA4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27" r="1947"/>
          <a:stretch/>
        </p:blipFill>
        <p:spPr>
          <a:xfrm>
            <a:off x="6573913" y="-7422"/>
            <a:ext cx="2570087" cy="1608668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37D38BE-225E-FEC9-9A01-5E7600B44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EAD8CA-E667-36D9-DC48-BC8A758EF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A5C638-9782-EA41-E07D-F9B4E33FA4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927" r="1947"/>
          <a:stretch/>
        </p:blipFill>
        <p:spPr>
          <a:xfrm>
            <a:off x="6573913" y="-7422"/>
            <a:ext cx="2570087" cy="160866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04176F1D-ADA5-95FA-7C22-C90949DD8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058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and Subtitle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F7196FF-7E5F-1145-B3FA-D889E50844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0" i="0">
                <a:solidFill>
                  <a:srgbClr val="69965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989825-64A3-AA41-91D9-8C513A221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B1C62B-88D3-CDF7-8845-24072066C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C03AB3-758F-687F-5D4E-9007380EE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5BA09A6-A46D-13B9-2C6C-E68A7C351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59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2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23" y="400541"/>
            <a:ext cx="7720572" cy="412826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2B52E9-B6FE-B04E-A939-656323AC5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1E6D43-2904-BA44-B811-5F4581A1C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0" i="0">
                <a:solidFill>
                  <a:srgbClr val="017493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2ACFA39-3A2F-3C47-B1FA-33D0D0F95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020"/>
            <a:ext cx="7720572" cy="3263504"/>
          </a:xfrm>
        </p:spPr>
        <p:txBody>
          <a:bodyPr lIns="64008" tIns="137160" rIns="137160" bIns="64008" numCol="2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DD351FC-31EE-7BB1-1ED3-EBF0C86D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23F0CC8-575C-8C48-B784-1BCCA35C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2B6216F-DB86-6E62-DD19-F186020CE0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BBDBC9E-B812-3557-756B-19C3E6B64A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7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hoto">
    <p:bg>
      <p:bgPr>
        <a:solidFill>
          <a:srgbClr val="ACD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78" y="377841"/>
            <a:ext cx="4030858" cy="474471"/>
          </a:xfrm>
        </p:spPr>
        <p:txBody>
          <a:bodyPr lIns="36576" tIns="64008" rIns="36576" bIns="64008" anchor="b">
            <a:noAutofit/>
          </a:bodyPr>
          <a:lstStyle>
            <a:lvl1pPr>
              <a:defRPr sz="2600" b="1" i="0">
                <a:solidFill>
                  <a:srgbClr val="174D2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C244E0-64CE-994C-8185-D97504B9B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79" y="971548"/>
            <a:ext cx="4030136" cy="3794109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34179002-B308-1140-8C11-2A6F9B123D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17" y="2632"/>
            <a:ext cx="4337982" cy="5140038"/>
          </a:xfrm>
          <a:custGeom>
            <a:avLst/>
            <a:gdLst>
              <a:gd name="connsiteX0" fmla="*/ 0 w 3251200"/>
              <a:gd name="connsiteY0" fmla="*/ 0 h 4705350"/>
              <a:gd name="connsiteX1" fmla="*/ 2709322 w 3251200"/>
              <a:gd name="connsiteY1" fmla="*/ 0 h 4705350"/>
              <a:gd name="connsiteX2" fmla="*/ 3251200 w 3251200"/>
              <a:gd name="connsiteY2" fmla="*/ 541878 h 4705350"/>
              <a:gd name="connsiteX3" fmla="*/ 3251200 w 3251200"/>
              <a:gd name="connsiteY3" fmla="*/ 4705350 h 4705350"/>
              <a:gd name="connsiteX4" fmla="*/ 0 w 3251200"/>
              <a:gd name="connsiteY4" fmla="*/ 4705350 h 4705350"/>
              <a:gd name="connsiteX5" fmla="*/ 0 w 3251200"/>
              <a:gd name="connsiteY5" fmla="*/ 0 h 4705350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51200 w 3251200"/>
              <a:gd name="connsiteY2" fmla="*/ 547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45555 w 3251200"/>
              <a:gd name="connsiteY2" fmla="*/ 1563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120008 h 4825358"/>
              <a:gd name="connsiteX1" fmla="*/ 1665100 w 3251937"/>
              <a:gd name="connsiteY1" fmla="*/ 114363 h 4825358"/>
              <a:gd name="connsiteX2" fmla="*/ 3245555 w 3251937"/>
              <a:gd name="connsiteY2" fmla="*/ 1677886 h 4825358"/>
              <a:gd name="connsiteX3" fmla="*/ 3251200 w 3251937"/>
              <a:gd name="connsiteY3" fmla="*/ 4825358 h 4825358"/>
              <a:gd name="connsiteX4" fmla="*/ 0 w 3251937"/>
              <a:gd name="connsiteY4" fmla="*/ 4825358 h 4825358"/>
              <a:gd name="connsiteX5" fmla="*/ 0 w 3251937"/>
              <a:gd name="connsiteY5" fmla="*/ 120008 h 4825358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363262"/>
              <a:gd name="connsiteY0" fmla="*/ 0 h 4705350"/>
              <a:gd name="connsiteX1" fmla="*/ 1676389 w 3363262"/>
              <a:gd name="connsiteY1" fmla="*/ 16933 h 4705350"/>
              <a:gd name="connsiteX2" fmla="*/ 3245555 w 3363262"/>
              <a:gd name="connsiteY2" fmla="*/ 1557878 h 4705350"/>
              <a:gd name="connsiteX3" fmla="*/ 3251200 w 3363262"/>
              <a:gd name="connsiteY3" fmla="*/ 4705350 h 4705350"/>
              <a:gd name="connsiteX4" fmla="*/ 0 w 3363262"/>
              <a:gd name="connsiteY4" fmla="*/ 4705350 h 4705350"/>
              <a:gd name="connsiteX5" fmla="*/ 0 w 3363262"/>
              <a:gd name="connsiteY5" fmla="*/ 0 h 4705350"/>
              <a:gd name="connsiteX0" fmla="*/ 0 w 3363262"/>
              <a:gd name="connsiteY0" fmla="*/ 118335 h 4801107"/>
              <a:gd name="connsiteX1" fmla="*/ 1676389 w 3363262"/>
              <a:gd name="connsiteY1" fmla="*/ 112690 h 4801107"/>
              <a:gd name="connsiteX2" fmla="*/ 3245555 w 3363262"/>
              <a:gd name="connsiteY2" fmla="*/ 1653635 h 4801107"/>
              <a:gd name="connsiteX3" fmla="*/ 3251200 w 3363262"/>
              <a:gd name="connsiteY3" fmla="*/ 4801107 h 4801107"/>
              <a:gd name="connsiteX4" fmla="*/ 0 w 3363262"/>
              <a:gd name="connsiteY4" fmla="*/ 4801107 h 4801107"/>
              <a:gd name="connsiteX5" fmla="*/ 0 w 3363262"/>
              <a:gd name="connsiteY5" fmla="*/ 118335 h 4801107"/>
              <a:gd name="connsiteX0" fmla="*/ 0 w 3363262"/>
              <a:gd name="connsiteY0" fmla="*/ 5659 h 4688431"/>
              <a:gd name="connsiteX1" fmla="*/ 1676389 w 3363262"/>
              <a:gd name="connsiteY1" fmla="*/ 14 h 4688431"/>
              <a:gd name="connsiteX2" fmla="*/ 3245555 w 3363262"/>
              <a:gd name="connsiteY2" fmla="*/ 1540959 h 4688431"/>
              <a:gd name="connsiteX3" fmla="*/ 3251200 w 3363262"/>
              <a:gd name="connsiteY3" fmla="*/ 4688431 h 4688431"/>
              <a:gd name="connsiteX4" fmla="*/ 0 w 3363262"/>
              <a:gd name="connsiteY4" fmla="*/ 4688431 h 4688431"/>
              <a:gd name="connsiteX5" fmla="*/ 0 w 3363262"/>
              <a:gd name="connsiteY5" fmla="*/ 5659 h 4688431"/>
              <a:gd name="connsiteX0" fmla="*/ 0 w 3363262"/>
              <a:gd name="connsiteY0" fmla="*/ 5645 h 4688417"/>
              <a:gd name="connsiteX1" fmla="*/ 1676389 w 3363262"/>
              <a:gd name="connsiteY1" fmla="*/ 0 h 4688417"/>
              <a:gd name="connsiteX2" fmla="*/ 3245555 w 3363262"/>
              <a:gd name="connsiteY2" fmla="*/ 1540945 h 4688417"/>
              <a:gd name="connsiteX3" fmla="*/ 3251200 w 3363262"/>
              <a:gd name="connsiteY3" fmla="*/ 4688417 h 4688417"/>
              <a:gd name="connsiteX4" fmla="*/ 0 w 3363262"/>
              <a:gd name="connsiteY4" fmla="*/ 4688417 h 4688417"/>
              <a:gd name="connsiteX5" fmla="*/ 0 w 3363262"/>
              <a:gd name="connsiteY5" fmla="*/ 5645 h 4688417"/>
              <a:gd name="connsiteX0" fmla="*/ 0 w 3251200"/>
              <a:gd name="connsiteY0" fmla="*/ 5645 h 4688417"/>
              <a:gd name="connsiteX1" fmla="*/ 1676389 w 3251200"/>
              <a:gd name="connsiteY1" fmla="*/ 0 h 4688417"/>
              <a:gd name="connsiteX2" fmla="*/ 3245555 w 3251200"/>
              <a:gd name="connsiteY2" fmla="*/ 1540945 h 4688417"/>
              <a:gd name="connsiteX3" fmla="*/ 3251200 w 3251200"/>
              <a:gd name="connsiteY3" fmla="*/ 4688417 h 4688417"/>
              <a:gd name="connsiteX4" fmla="*/ 0 w 3251200"/>
              <a:gd name="connsiteY4" fmla="*/ 4688417 h 4688417"/>
              <a:gd name="connsiteX5" fmla="*/ 0 w 3251200"/>
              <a:gd name="connsiteY5" fmla="*/ 5645 h 468841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347251"/>
              <a:gd name="connsiteY0" fmla="*/ 17364 h 4700136"/>
              <a:gd name="connsiteX1" fmla="*/ 1892571 w 3347251"/>
              <a:gd name="connsiteY1" fmla="*/ 1429 h 4700136"/>
              <a:gd name="connsiteX2" fmla="*/ 3245555 w 3347251"/>
              <a:gd name="connsiteY2" fmla="*/ 1552664 h 4700136"/>
              <a:gd name="connsiteX3" fmla="*/ 3251200 w 3347251"/>
              <a:gd name="connsiteY3" fmla="*/ 4700136 h 4700136"/>
              <a:gd name="connsiteX4" fmla="*/ 0 w 3347251"/>
              <a:gd name="connsiteY4" fmla="*/ 4700136 h 4700136"/>
              <a:gd name="connsiteX5" fmla="*/ 0 w 3347251"/>
              <a:gd name="connsiteY5" fmla="*/ 17364 h 4700136"/>
              <a:gd name="connsiteX0" fmla="*/ 0 w 3347251"/>
              <a:gd name="connsiteY0" fmla="*/ 16090 h 4698862"/>
              <a:gd name="connsiteX1" fmla="*/ 1892571 w 3347251"/>
              <a:gd name="connsiteY1" fmla="*/ 155 h 4698862"/>
              <a:gd name="connsiteX2" fmla="*/ 3245555 w 3347251"/>
              <a:gd name="connsiteY2" fmla="*/ 1551390 h 4698862"/>
              <a:gd name="connsiteX3" fmla="*/ 3251200 w 3347251"/>
              <a:gd name="connsiteY3" fmla="*/ 4698862 h 4698862"/>
              <a:gd name="connsiteX4" fmla="*/ 0 w 3347251"/>
              <a:gd name="connsiteY4" fmla="*/ 4698862 h 4698862"/>
              <a:gd name="connsiteX5" fmla="*/ 0 w 3347251"/>
              <a:gd name="connsiteY5" fmla="*/ 16090 h 4698862"/>
              <a:gd name="connsiteX0" fmla="*/ 0 w 3251525"/>
              <a:gd name="connsiteY0" fmla="*/ 16090 h 4698862"/>
              <a:gd name="connsiteX1" fmla="*/ 1892571 w 3251525"/>
              <a:gd name="connsiteY1" fmla="*/ 155 h 4698862"/>
              <a:gd name="connsiteX2" fmla="*/ 3245555 w 3251525"/>
              <a:gd name="connsiteY2" fmla="*/ 1551390 h 4698862"/>
              <a:gd name="connsiteX3" fmla="*/ 3251200 w 3251525"/>
              <a:gd name="connsiteY3" fmla="*/ 4698862 h 4698862"/>
              <a:gd name="connsiteX4" fmla="*/ 0 w 3251525"/>
              <a:gd name="connsiteY4" fmla="*/ 4698862 h 4698862"/>
              <a:gd name="connsiteX5" fmla="*/ 0 w 3251525"/>
              <a:gd name="connsiteY5" fmla="*/ 16090 h 4698862"/>
              <a:gd name="connsiteX0" fmla="*/ 0 w 3251200"/>
              <a:gd name="connsiteY0" fmla="*/ 16090 h 4698862"/>
              <a:gd name="connsiteX1" fmla="*/ 1892571 w 3251200"/>
              <a:gd name="connsiteY1" fmla="*/ 155 h 4698862"/>
              <a:gd name="connsiteX2" fmla="*/ 3245555 w 3251200"/>
              <a:gd name="connsiteY2" fmla="*/ 1551390 h 4698862"/>
              <a:gd name="connsiteX3" fmla="*/ 3251200 w 3251200"/>
              <a:gd name="connsiteY3" fmla="*/ 4698862 h 4698862"/>
              <a:gd name="connsiteX4" fmla="*/ 0 w 3251200"/>
              <a:gd name="connsiteY4" fmla="*/ 4698862 h 4698862"/>
              <a:gd name="connsiteX5" fmla="*/ 0 w 3251200"/>
              <a:gd name="connsiteY5" fmla="*/ 16090 h 4698862"/>
              <a:gd name="connsiteX0" fmla="*/ 0 w 3251200"/>
              <a:gd name="connsiteY0" fmla="*/ 126446 h 4809218"/>
              <a:gd name="connsiteX1" fmla="*/ 1892571 w 3251200"/>
              <a:gd name="connsiteY1" fmla="*/ 110511 h 4809218"/>
              <a:gd name="connsiteX2" fmla="*/ 3249793 w 3251200"/>
              <a:gd name="connsiteY2" fmla="*/ 1666892 h 4809218"/>
              <a:gd name="connsiteX3" fmla="*/ 3251200 w 3251200"/>
              <a:gd name="connsiteY3" fmla="*/ 4809218 h 4809218"/>
              <a:gd name="connsiteX4" fmla="*/ 0 w 3251200"/>
              <a:gd name="connsiteY4" fmla="*/ 4809218 h 4809218"/>
              <a:gd name="connsiteX5" fmla="*/ 0 w 3251200"/>
              <a:gd name="connsiteY5" fmla="*/ 126446 h 4809218"/>
              <a:gd name="connsiteX0" fmla="*/ 0 w 3252413"/>
              <a:gd name="connsiteY0" fmla="*/ 126446 h 4809218"/>
              <a:gd name="connsiteX1" fmla="*/ 1892571 w 3252413"/>
              <a:gd name="connsiteY1" fmla="*/ 110511 h 4809218"/>
              <a:gd name="connsiteX2" fmla="*/ 3249793 w 3252413"/>
              <a:gd name="connsiteY2" fmla="*/ 1666892 h 4809218"/>
              <a:gd name="connsiteX3" fmla="*/ 3251200 w 3252413"/>
              <a:gd name="connsiteY3" fmla="*/ 4809218 h 4809218"/>
              <a:gd name="connsiteX4" fmla="*/ 0 w 3252413"/>
              <a:gd name="connsiteY4" fmla="*/ 4809218 h 4809218"/>
              <a:gd name="connsiteX5" fmla="*/ 0 w 3252413"/>
              <a:gd name="connsiteY5" fmla="*/ 126446 h 4809218"/>
              <a:gd name="connsiteX0" fmla="*/ 0 w 3252413"/>
              <a:gd name="connsiteY0" fmla="*/ 15936 h 4698708"/>
              <a:gd name="connsiteX1" fmla="*/ 1892571 w 3252413"/>
              <a:gd name="connsiteY1" fmla="*/ 1 h 4698708"/>
              <a:gd name="connsiteX2" fmla="*/ 3249793 w 3252413"/>
              <a:gd name="connsiteY2" fmla="*/ 1556382 h 4698708"/>
              <a:gd name="connsiteX3" fmla="*/ 3251200 w 3252413"/>
              <a:gd name="connsiteY3" fmla="*/ 4698708 h 4698708"/>
              <a:gd name="connsiteX4" fmla="*/ 0 w 3252413"/>
              <a:gd name="connsiteY4" fmla="*/ 4698708 h 4698708"/>
              <a:gd name="connsiteX5" fmla="*/ 0 w 3252413"/>
              <a:gd name="connsiteY5" fmla="*/ 15936 h 4698708"/>
              <a:gd name="connsiteX0" fmla="*/ 0 w 3252413"/>
              <a:gd name="connsiteY0" fmla="*/ 22665 h 4705437"/>
              <a:gd name="connsiteX1" fmla="*/ 1892571 w 3252413"/>
              <a:gd name="connsiteY1" fmla="*/ 6730 h 4705437"/>
              <a:gd name="connsiteX2" fmla="*/ 3249793 w 3252413"/>
              <a:gd name="connsiteY2" fmla="*/ 1563111 h 4705437"/>
              <a:gd name="connsiteX3" fmla="*/ 3251200 w 3252413"/>
              <a:gd name="connsiteY3" fmla="*/ 4705437 h 4705437"/>
              <a:gd name="connsiteX4" fmla="*/ 0 w 3252413"/>
              <a:gd name="connsiteY4" fmla="*/ 4705437 h 4705437"/>
              <a:gd name="connsiteX5" fmla="*/ 0 w 3252413"/>
              <a:gd name="connsiteY5" fmla="*/ 22665 h 4705437"/>
              <a:gd name="connsiteX0" fmla="*/ 0 w 3251200"/>
              <a:gd name="connsiteY0" fmla="*/ 22665 h 4705437"/>
              <a:gd name="connsiteX1" fmla="*/ 1892571 w 3251200"/>
              <a:gd name="connsiteY1" fmla="*/ 6730 h 4705437"/>
              <a:gd name="connsiteX2" fmla="*/ 3249793 w 3251200"/>
              <a:gd name="connsiteY2" fmla="*/ 1563111 h 4705437"/>
              <a:gd name="connsiteX3" fmla="*/ 3251200 w 3251200"/>
              <a:gd name="connsiteY3" fmla="*/ 4705437 h 4705437"/>
              <a:gd name="connsiteX4" fmla="*/ 0 w 3251200"/>
              <a:gd name="connsiteY4" fmla="*/ 4705437 h 4705437"/>
              <a:gd name="connsiteX5" fmla="*/ 0 w 3251200"/>
              <a:gd name="connsiteY5" fmla="*/ 22665 h 4705437"/>
              <a:gd name="connsiteX0" fmla="*/ 0 w 3251200"/>
              <a:gd name="connsiteY0" fmla="*/ 18552 h 4701324"/>
              <a:gd name="connsiteX1" fmla="*/ 1892571 w 3251200"/>
              <a:gd name="connsiteY1" fmla="*/ 2617 h 4701324"/>
              <a:gd name="connsiteX2" fmla="*/ 3249793 w 3251200"/>
              <a:gd name="connsiteY2" fmla="*/ 1558998 h 4701324"/>
              <a:gd name="connsiteX3" fmla="*/ 3251200 w 3251200"/>
              <a:gd name="connsiteY3" fmla="*/ 4701324 h 4701324"/>
              <a:gd name="connsiteX4" fmla="*/ 0 w 3251200"/>
              <a:gd name="connsiteY4" fmla="*/ 4701324 h 4701324"/>
              <a:gd name="connsiteX5" fmla="*/ 0 w 3251200"/>
              <a:gd name="connsiteY5" fmla="*/ 18552 h 4701324"/>
              <a:gd name="connsiteX0" fmla="*/ 0 w 3274280"/>
              <a:gd name="connsiteY0" fmla="*/ 18552 h 4701324"/>
              <a:gd name="connsiteX1" fmla="*/ 1892571 w 3274280"/>
              <a:gd name="connsiteY1" fmla="*/ 2617 h 4701324"/>
              <a:gd name="connsiteX2" fmla="*/ 2919900 w 3274280"/>
              <a:gd name="connsiteY2" fmla="*/ 416748 h 4701324"/>
              <a:gd name="connsiteX3" fmla="*/ 3249793 w 3274280"/>
              <a:gd name="connsiteY3" fmla="*/ 1558998 h 4701324"/>
              <a:gd name="connsiteX4" fmla="*/ 3251200 w 3274280"/>
              <a:gd name="connsiteY4" fmla="*/ 4701324 h 4701324"/>
              <a:gd name="connsiteX5" fmla="*/ 0 w 3274280"/>
              <a:gd name="connsiteY5" fmla="*/ 4701324 h 4701324"/>
              <a:gd name="connsiteX6" fmla="*/ 0 w 3274280"/>
              <a:gd name="connsiteY6" fmla="*/ 18552 h 4701324"/>
              <a:gd name="connsiteX0" fmla="*/ 0 w 3342056"/>
              <a:gd name="connsiteY0" fmla="*/ 122566 h 4805338"/>
              <a:gd name="connsiteX1" fmla="*/ 1892571 w 3342056"/>
              <a:gd name="connsiteY1" fmla="*/ 106631 h 4805338"/>
              <a:gd name="connsiteX2" fmla="*/ 3239153 w 3342056"/>
              <a:gd name="connsiteY2" fmla="*/ 118637 h 4805338"/>
              <a:gd name="connsiteX3" fmla="*/ 3249793 w 3342056"/>
              <a:gd name="connsiteY3" fmla="*/ 1663012 h 4805338"/>
              <a:gd name="connsiteX4" fmla="*/ 3251200 w 3342056"/>
              <a:gd name="connsiteY4" fmla="*/ 4805338 h 4805338"/>
              <a:gd name="connsiteX5" fmla="*/ 0 w 3342056"/>
              <a:gd name="connsiteY5" fmla="*/ 4805338 h 4805338"/>
              <a:gd name="connsiteX6" fmla="*/ 0 w 3342056"/>
              <a:gd name="connsiteY6" fmla="*/ 122566 h 4805338"/>
              <a:gd name="connsiteX0" fmla="*/ 0 w 3251200"/>
              <a:gd name="connsiteY0" fmla="*/ 122566 h 4805338"/>
              <a:gd name="connsiteX1" fmla="*/ 1892571 w 3251200"/>
              <a:gd name="connsiteY1" fmla="*/ 106631 h 4805338"/>
              <a:gd name="connsiteX2" fmla="*/ 3239153 w 3251200"/>
              <a:gd name="connsiteY2" fmla="*/ 118637 h 4805338"/>
              <a:gd name="connsiteX3" fmla="*/ 3249793 w 3251200"/>
              <a:gd name="connsiteY3" fmla="*/ 1663012 h 4805338"/>
              <a:gd name="connsiteX4" fmla="*/ 3251200 w 3251200"/>
              <a:gd name="connsiteY4" fmla="*/ 4805338 h 4805338"/>
              <a:gd name="connsiteX5" fmla="*/ 0 w 3251200"/>
              <a:gd name="connsiteY5" fmla="*/ 4805338 h 4805338"/>
              <a:gd name="connsiteX6" fmla="*/ 0 w 3251200"/>
              <a:gd name="connsiteY6" fmla="*/ 122566 h 4805338"/>
              <a:gd name="connsiteX0" fmla="*/ 0 w 3251200"/>
              <a:gd name="connsiteY0" fmla="*/ 15935 h 4698707"/>
              <a:gd name="connsiteX1" fmla="*/ 1892571 w 3251200"/>
              <a:gd name="connsiteY1" fmla="*/ 0 h 4698707"/>
              <a:gd name="connsiteX2" fmla="*/ 3239153 w 3251200"/>
              <a:gd name="connsiteY2" fmla="*/ 12006 h 4698707"/>
              <a:gd name="connsiteX3" fmla="*/ 3249793 w 3251200"/>
              <a:gd name="connsiteY3" fmla="*/ 1556381 h 4698707"/>
              <a:gd name="connsiteX4" fmla="*/ 3251200 w 3251200"/>
              <a:gd name="connsiteY4" fmla="*/ 4698707 h 4698707"/>
              <a:gd name="connsiteX5" fmla="*/ 0 w 3251200"/>
              <a:gd name="connsiteY5" fmla="*/ 4698707 h 4698707"/>
              <a:gd name="connsiteX6" fmla="*/ 0 w 3251200"/>
              <a:gd name="connsiteY6" fmla="*/ 15935 h 4698707"/>
              <a:gd name="connsiteX0" fmla="*/ 0 w 3251200"/>
              <a:gd name="connsiteY0" fmla="*/ 8624 h 4691396"/>
              <a:gd name="connsiteX1" fmla="*/ 754104 w 3251200"/>
              <a:gd name="connsiteY1" fmla="*/ 0 h 4691396"/>
              <a:gd name="connsiteX2" fmla="*/ 3239153 w 3251200"/>
              <a:gd name="connsiteY2" fmla="*/ 4695 h 4691396"/>
              <a:gd name="connsiteX3" fmla="*/ 3249793 w 3251200"/>
              <a:gd name="connsiteY3" fmla="*/ 1549070 h 4691396"/>
              <a:gd name="connsiteX4" fmla="*/ 3251200 w 3251200"/>
              <a:gd name="connsiteY4" fmla="*/ 4691396 h 4691396"/>
              <a:gd name="connsiteX5" fmla="*/ 0 w 3251200"/>
              <a:gd name="connsiteY5" fmla="*/ 4691396 h 4691396"/>
              <a:gd name="connsiteX6" fmla="*/ 0 w 3251200"/>
              <a:gd name="connsiteY6" fmla="*/ 8624 h 4691396"/>
              <a:gd name="connsiteX0" fmla="*/ 0 w 3251200"/>
              <a:gd name="connsiteY0" fmla="*/ 1366615 h 4784520"/>
              <a:gd name="connsiteX1" fmla="*/ 754104 w 3251200"/>
              <a:gd name="connsiteY1" fmla="*/ 93124 h 4784520"/>
              <a:gd name="connsiteX2" fmla="*/ 3239153 w 3251200"/>
              <a:gd name="connsiteY2" fmla="*/ 97819 h 4784520"/>
              <a:gd name="connsiteX3" fmla="*/ 3249793 w 3251200"/>
              <a:gd name="connsiteY3" fmla="*/ 1642194 h 4784520"/>
              <a:gd name="connsiteX4" fmla="*/ 3251200 w 3251200"/>
              <a:gd name="connsiteY4" fmla="*/ 4784520 h 4784520"/>
              <a:gd name="connsiteX5" fmla="*/ 0 w 3251200"/>
              <a:gd name="connsiteY5" fmla="*/ 4784520 h 4784520"/>
              <a:gd name="connsiteX6" fmla="*/ 0 w 3251200"/>
              <a:gd name="connsiteY6" fmla="*/ 1366615 h 4784520"/>
              <a:gd name="connsiteX0" fmla="*/ 1955 w 3253155"/>
              <a:gd name="connsiteY0" fmla="*/ 1366615 h 4784520"/>
              <a:gd name="connsiteX1" fmla="*/ 756059 w 3253155"/>
              <a:gd name="connsiteY1" fmla="*/ 93124 h 4784520"/>
              <a:gd name="connsiteX2" fmla="*/ 3241108 w 3253155"/>
              <a:gd name="connsiteY2" fmla="*/ 97819 h 4784520"/>
              <a:gd name="connsiteX3" fmla="*/ 3251748 w 3253155"/>
              <a:gd name="connsiteY3" fmla="*/ 1642194 h 4784520"/>
              <a:gd name="connsiteX4" fmla="*/ 3253155 w 3253155"/>
              <a:gd name="connsiteY4" fmla="*/ 4784520 h 4784520"/>
              <a:gd name="connsiteX5" fmla="*/ 1955 w 3253155"/>
              <a:gd name="connsiteY5" fmla="*/ 4784520 h 4784520"/>
              <a:gd name="connsiteX6" fmla="*/ 1955 w 3253155"/>
              <a:gd name="connsiteY6" fmla="*/ 1366615 h 4784520"/>
              <a:gd name="connsiteX0" fmla="*/ 1955 w 3253155"/>
              <a:gd name="connsiteY0" fmla="*/ 1278983 h 4696888"/>
              <a:gd name="connsiteX1" fmla="*/ 756059 w 3253155"/>
              <a:gd name="connsiteY1" fmla="*/ 5492 h 4696888"/>
              <a:gd name="connsiteX2" fmla="*/ 3241108 w 3253155"/>
              <a:gd name="connsiteY2" fmla="*/ 10187 h 4696888"/>
              <a:gd name="connsiteX3" fmla="*/ 3251748 w 3253155"/>
              <a:gd name="connsiteY3" fmla="*/ 1554562 h 4696888"/>
              <a:gd name="connsiteX4" fmla="*/ 3253155 w 3253155"/>
              <a:gd name="connsiteY4" fmla="*/ 4696888 h 4696888"/>
              <a:gd name="connsiteX5" fmla="*/ 1955 w 3253155"/>
              <a:gd name="connsiteY5" fmla="*/ 4696888 h 4696888"/>
              <a:gd name="connsiteX6" fmla="*/ 1955 w 3253155"/>
              <a:gd name="connsiteY6" fmla="*/ 1278983 h 4696888"/>
              <a:gd name="connsiteX0" fmla="*/ 92001 w 3343201"/>
              <a:gd name="connsiteY0" fmla="*/ 1285137 h 4703042"/>
              <a:gd name="connsiteX1" fmla="*/ 1334020 w 3343201"/>
              <a:gd name="connsiteY1" fmla="*/ 4335 h 4703042"/>
              <a:gd name="connsiteX2" fmla="*/ 3331154 w 3343201"/>
              <a:gd name="connsiteY2" fmla="*/ 16341 h 4703042"/>
              <a:gd name="connsiteX3" fmla="*/ 3341794 w 3343201"/>
              <a:gd name="connsiteY3" fmla="*/ 1560716 h 4703042"/>
              <a:gd name="connsiteX4" fmla="*/ 3343201 w 3343201"/>
              <a:gd name="connsiteY4" fmla="*/ 4703042 h 4703042"/>
              <a:gd name="connsiteX5" fmla="*/ 92001 w 3343201"/>
              <a:gd name="connsiteY5" fmla="*/ 4703042 h 4703042"/>
              <a:gd name="connsiteX6" fmla="*/ 92001 w 3343201"/>
              <a:gd name="connsiteY6" fmla="*/ 1285137 h 4703042"/>
              <a:gd name="connsiteX0" fmla="*/ 3656 w 3254856"/>
              <a:gd name="connsiteY0" fmla="*/ 1285137 h 4703042"/>
              <a:gd name="connsiteX1" fmla="*/ 1245675 w 3254856"/>
              <a:gd name="connsiteY1" fmla="*/ 4335 h 4703042"/>
              <a:gd name="connsiteX2" fmla="*/ 3242809 w 3254856"/>
              <a:gd name="connsiteY2" fmla="*/ 16341 h 4703042"/>
              <a:gd name="connsiteX3" fmla="*/ 3253449 w 3254856"/>
              <a:gd name="connsiteY3" fmla="*/ 1560716 h 4703042"/>
              <a:gd name="connsiteX4" fmla="*/ 3254856 w 3254856"/>
              <a:gd name="connsiteY4" fmla="*/ 4703042 h 4703042"/>
              <a:gd name="connsiteX5" fmla="*/ 3656 w 3254856"/>
              <a:gd name="connsiteY5" fmla="*/ 4703042 h 4703042"/>
              <a:gd name="connsiteX6" fmla="*/ 3656 w 3254856"/>
              <a:gd name="connsiteY6" fmla="*/ 1285137 h 4703042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2809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4856"/>
              <a:gd name="connsiteY0" fmla="*/ 1372618 h 4790523"/>
              <a:gd name="connsiteX1" fmla="*/ 1245675 w 3254856"/>
              <a:gd name="connsiteY1" fmla="*/ 91816 h 4790523"/>
              <a:gd name="connsiteX2" fmla="*/ 3248833 w 3254856"/>
              <a:gd name="connsiteY2" fmla="*/ 103822 h 4790523"/>
              <a:gd name="connsiteX3" fmla="*/ 3253449 w 3254856"/>
              <a:gd name="connsiteY3" fmla="*/ 1648197 h 4790523"/>
              <a:gd name="connsiteX4" fmla="*/ 3254856 w 3254856"/>
              <a:gd name="connsiteY4" fmla="*/ 4790523 h 4790523"/>
              <a:gd name="connsiteX5" fmla="*/ 3656 w 3254856"/>
              <a:gd name="connsiteY5" fmla="*/ 4790523 h 4790523"/>
              <a:gd name="connsiteX6" fmla="*/ 3656 w 3254856"/>
              <a:gd name="connsiteY6" fmla="*/ 1372618 h 4790523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8833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6072"/>
              <a:gd name="connsiteY0" fmla="*/ 1367304 h 4785209"/>
              <a:gd name="connsiteX1" fmla="*/ 1245675 w 3256072"/>
              <a:gd name="connsiteY1" fmla="*/ 86502 h 4785209"/>
              <a:gd name="connsiteX2" fmla="*/ 3218715 w 3256072"/>
              <a:gd name="connsiteY2" fmla="*/ 120442 h 4785209"/>
              <a:gd name="connsiteX3" fmla="*/ 3253449 w 3256072"/>
              <a:gd name="connsiteY3" fmla="*/ 1642883 h 4785209"/>
              <a:gd name="connsiteX4" fmla="*/ 3254856 w 3256072"/>
              <a:gd name="connsiteY4" fmla="*/ 4785209 h 4785209"/>
              <a:gd name="connsiteX5" fmla="*/ 3656 w 3256072"/>
              <a:gd name="connsiteY5" fmla="*/ 4785209 h 4785209"/>
              <a:gd name="connsiteX6" fmla="*/ 3656 w 3256072"/>
              <a:gd name="connsiteY6" fmla="*/ 1367304 h 4785209"/>
              <a:gd name="connsiteX0" fmla="*/ 3656 w 3258116"/>
              <a:gd name="connsiteY0" fmla="*/ 1380711 h 4798616"/>
              <a:gd name="connsiteX1" fmla="*/ 1245675 w 3258116"/>
              <a:gd name="connsiteY1" fmla="*/ 99909 h 4798616"/>
              <a:gd name="connsiteX2" fmla="*/ 3258116 w 3258116"/>
              <a:gd name="connsiteY2" fmla="*/ 92858 h 4798616"/>
              <a:gd name="connsiteX3" fmla="*/ 3253449 w 3258116"/>
              <a:gd name="connsiteY3" fmla="*/ 1656290 h 4798616"/>
              <a:gd name="connsiteX4" fmla="*/ 3254856 w 3258116"/>
              <a:gd name="connsiteY4" fmla="*/ 4798616 h 4798616"/>
              <a:gd name="connsiteX5" fmla="*/ 3656 w 3258116"/>
              <a:gd name="connsiteY5" fmla="*/ 4798616 h 4798616"/>
              <a:gd name="connsiteX6" fmla="*/ 3656 w 3258116"/>
              <a:gd name="connsiteY6" fmla="*/ 1380711 h 4798616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7323"/>
              <a:gd name="connsiteY0" fmla="*/ 1341883 h 4759788"/>
              <a:gd name="connsiteX1" fmla="*/ 1245675 w 3257323"/>
              <a:gd name="connsiteY1" fmla="*/ 61081 h 4759788"/>
              <a:gd name="connsiteX2" fmla="*/ 3201829 w 3257323"/>
              <a:gd name="connsiteY2" fmla="*/ 197500 h 4759788"/>
              <a:gd name="connsiteX3" fmla="*/ 3253449 w 3257323"/>
              <a:gd name="connsiteY3" fmla="*/ 1617462 h 4759788"/>
              <a:gd name="connsiteX4" fmla="*/ 3254856 w 3257323"/>
              <a:gd name="connsiteY4" fmla="*/ 4759788 h 4759788"/>
              <a:gd name="connsiteX5" fmla="*/ 3656 w 3257323"/>
              <a:gd name="connsiteY5" fmla="*/ 4759788 h 4759788"/>
              <a:gd name="connsiteX6" fmla="*/ 3656 w 3257323"/>
              <a:gd name="connsiteY6" fmla="*/ 1341883 h 4759788"/>
              <a:gd name="connsiteX0" fmla="*/ 3656 w 3254856"/>
              <a:gd name="connsiteY0" fmla="*/ 1373725 h 4791630"/>
              <a:gd name="connsiteX1" fmla="*/ 1245675 w 3254856"/>
              <a:gd name="connsiteY1" fmla="*/ 92923 h 4791630"/>
              <a:gd name="connsiteX2" fmla="*/ 3252487 w 3254856"/>
              <a:gd name="connsiteY2" fmla="*/ 106367 h 4791630"/>
              <a:gd name="connsiteX3" fmla="*/ 3253449 w 3254856"/>
              <a:gd name="connsiteY3" fmla="*/ 1649304 h 4791630"/>
              <a:gd name="connsiteX4" fmla="*/ 3254856 w 3254856"/>
              <a:gd name="connsiteY4" fmla="*/ 4791630 h 4791630"/>
              <a:gd name="connsiteX5" fmla="*/ 3656 w 3254856"/>
              <a:gd name="connsiteY5" fmla="*/ 4791630 h 4791630"/>
              <a:gd name="connsiteX6" fmla="*/ 3656 w 3254856"/>
              <a:gd name="connsiteY6" fmla="*/ 1373725 h 4791630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52487 w 3254856"/>
              <a:gd name="connsiteY2" fmla="*/ 13445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92001 w 3343201"/>
              <a:gd name="connsiteY0" fmla="*/ 1267358 h 4685263"/>
              <a:gd name="connsiteX1" fmla="*/ 1334020 w 3343201"/>
              <a:gd name="connsiteY1" fmla="*/ 205177 h 4685263"/>
              <a:gd name="connsiteX2" fmla="*/ 3340832 w 3343201"/>
              <a:gd name="connsiteY2" fmla="*/ 0 h 4685263"/>
              <a:gd name="connsiteX3" fmla="*/ 3341794 w 3343201"/>
              <a:gd name="connsiteY3" fmla="*/ 1542937 h 4685263"/>
              <a:gd name="connsiteX4" fmla="*/ 3343201 w 3343201"/>
              <a:gd name="connsiteY4" fmla="*/ 4685263 h 4685263"/>
              <a:gd name="connsiteX5" fmla="*/ 92001 w 3343201"/>
              <a:gd name="connsiteY5" fmla="*/ 4685263 h 4685263"/>
              <a:gd name="connsiteX6" fmla="*/ 92001 w 3343201"/>
              <a:gd name="connsiteY6" fmla="*/ 1267358 h 4685263"/>
              <a:gd name="connsiteX0" fmla="*/ 91585 w 3342785"/>
              <a:gd name="connsiteY0" fmla="*/ 1267358 h 4685263"/>
              <a:gd name="connsiteX1" fmla="*/ 1327976 w 3342785"/>
              <a:gd name="connsiteY1" fmla="*/ 7052 h 4685263"/>
              <a:gd name="connsiteX2" fmla="*/ 3340416 w 3342785"/>
              <a:gd name="connsiteY2" fmla="*/ 0 h 4685263"/>
              <a:gd name="connsiteX3" fmla="*/ 3341378 w 3342785"/>
              <a:gd name="connsiteY3" fmla="*/ 1542937 h 4685263"/>
              <a:gd name="connsiteX4" fmla="*/ 3342785 w 3342785"/>
              <a:gd name="connsiteY4" fmla="*/ 4685263 h 4685263"/>
              <a:gd name="connsiteX5" fmla="*/ 91585 w 3342785"/>
              <a:gd name="connsiteY5" fmla="*/ 4685263 h 4685263"/>
              <a:gd name="connsiteX6" fmla="*/ 91585 w 3342785"/>
              <a:gd name="connsiteY6" fmla="*/ 1267358 h 4685263"/>
              <a:gd name="connsiteX0" fmla="*/ 6530 w 3257730"/>
              <a:gd name="connsiteY0" fmla="*/ 1267358 h 4685263"/>
              <a:gd name="connsiteX1" fmla="*/ 1242921 w 3257730"/>
              <a:gd name="connsiteY1" fmla="*/ 7052 h 4685263"/>
              <a:gd name="connsiteX2" fmla="*/ 3255361 w 3257730"/>
              <a:gd name="connsiteY2" fmla="*/ 0 h 4685263"/>
              <a:gd name="connsiteX3" fmla="*/ 3256323 w 3257730"/>
              <a:gd name="connsiteY3" fmla="*/ 1542937 h 4685263"/>
              <a:gd name="connsiteX4" fmla="*/ 3257730 w 3257730"/>
              <a:gd name="connsiteY4" fmla="*/ 4685263 h 4685263"/>
              <a:gd name="connsiteX5" fmla="*/ 6530 w 3257730"/>
              <a:gd name="connsiteY5" fmla="*/ 4685263 h 4685263"/>
              <a:gd name="connsiteX6" fmla="*/ 6530 w 3257730"/>
              <a:gd name="connsiteY6" fmla="*/ 1267358 h 468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730" h="4685263">
                <a:moveTo>
                  <a:pt x="6530" y="1267358"/>
                </a:moveTo>
                <a:cubicBezTo>
                  <a:pt x="21221" y="364681"/>
                  <a:pt x="628277" y="6487"/>
                  <a:pt x="1242921" y="7052"/>
                </a:cubicBezTo>
                <a:lnTo>
                  <a:pt x="3255361" y="0"/>
                </a:lnTo>
                <a:cubicBezTo>
                  <a:pt x="3252667" y="537229"/>
                  <a:pt x="3255928" y="762060"/>
                  <a:pt x="3256323" y="1542937"/>
                </a:cubicBezTo>
                <a:cubicBezTo>
                  <a:pt x="3256718" y="2323814"/>
                  <a:pt x="3255848" y="3636106"/>
                  <a:pt x="3257730" y="4685263"/>
                </a:cubicBezTo>
                <a:lnTo>
                  <a:pt x="6530" y="4685263"/>
                </a:lnTo>
                <a:cubicBezTo>
                  <a:pt x="6530" y="3545961"/>
                  <a:pt x="-8161" y="2170035"/>
                  <a:pt x="6530" y="1267358"/>
                </a:cubicBezTo>
                <a:close/>
              </a:path>
            </a:pathLst>
          </a:custGeom>
          <a:effectLst>
            <a:reflection endPos="0" dir="5400000" sy="-100000" algn="bl" rotWithShape="0"/>
          </a:effectLst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  <a:p>
            <a:r>
              <a:rPr lang="en-US" dirty="0"/>
              <a:t>Remember to right click the image and add ALT text if it is informative, or mark as decorative</a:t>
            </a:r>
          </a:p>
        </p:txBody>
      </p:sp>
    </p:spTree>
    <p:extLst>
      <p:ext uri="{BB962C8B-B14F-4D97-AF65-F5344CB8AC3E}">
        <p14:creationId xmlns:p14="http://schemas.microsoft.com/office/powerpoint/2010/main" val="3243322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Blue">
    <p:bg>
      <p:bgPr>
        <a:solidFill>
          <a:srgbClr val="A7D5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10884"/>
            <a:ext cx="3843867" cy="1306512"/>
          </a:xfrm>
        </p:spPr>
        <p:txBody>
          <a:bodyPr wrap="square" lIns="0" tIns="0" rIns="0"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112648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CB29CE44-BDA0-CD43-A93A-B1F198B6CC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99315" y="438150"/>
            <a:ext cx="3244683" cy="4704520"/>
          </a:xfrm>
          <a:custGeom>
            <a:avLst/>
            <a:gdLst>
              <a:gd name="connsiteX0" fmla="*/ 0 w 3251200"/>
              <a:gd name="connsiteY0" fmla="*/ 0 h 4705350"/>
              <a:gd name="connsiteX1" fmla="*/ 2709322 w 3251200"/>
              <a:gd name="connsiteY1" fmla="*/ 0 h 4705350"/>
              <a:gd name="connsiteX2" fmla="*/ 3251200 w 3251200"/>
              <a:gd name="connsiteY2" fmla="*/ 541878 h 4705350"/>
              <a:gd name="connsiteX3" fmla="*/ 3251200 w 3251200"/>
              <a:gd name="connsiteY3" fmla="*/ 4705350 h 4705350"/>
              <a:gd name="connsiteX4" fmla="*/ 0 w 3251200"/>
              <a:gd name="connsiteY4" fmla="*/ 4705350 h 4705350"/>
              <a:gd name="connsiteX5" fmla="*/ 0 w 3251200"/>
              <a:gd name="connsiteY5" fmla="*/ 0 h 4705350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51200 w 3251200"/>
              <a:gd name="connsiteY2" fmla="*/ 547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45555 w 3251200"/>
              <a:gd name="connsiteY2" fmla="*/ 1563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120008 h 4825358"/>
              <a:gd name="connsiteX1" fmla="*/ 1665100 w 3251937"/>
              <a:gd name="connsiteY1" fmla="*/ 114363 h 4825358"/>
              <a:gd name="connsiteX2" fmla="*/ 3245555 w 3251937"/>
              <a:gd name="connsiteY2" fmla="*/ 1677886 h 4825358"/>
              <a:gd name="connsiteX3" fmla="*/ 3251200 w 3251937"/>
              <a:gd name="connsiteY3" fmla="*/ 4825358 h 4825358"/>
              <a:gd name="connsiteX4" fmla="*/ 0 w 3251937"/>
              <a:gd name="connsiteY4" fmla="*/ 4825358 h 4825358"/>
              <a:gd name="connsiteX5" fmla="*/ 0 w 3251937"/>
              <a:gd name="connsiteY5" fmla="*/ 120008 h 4825358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363262"/>
              <a:gd name="connsiteY0" fmla="*/ 0 h 4705350"/>
              <a:gd name="connsiteX1" fmla="*/ 1676389 w 3363262"/>
              <a:gd name="connsiteY1" fmla="*/ 16933 h 4705350"/>
              <a:gd name="connsiteX2" fmla="*/ 3245555 w 3363262"/>
              <a:gd name="connsiteY2" fmla="*/ 1557878 h 4705350"/>
              <a:gd name="connsiteX3" fmla="*/ 3251200 w 3363262"/>
              <a:gd name="connsiteY3" fmla="*/ 4705350 h 4705350"/>
              <a:gd name="connsiteX4" fmla="*/ 0 w 3363262"/>
              <a:gd name="connsiteY4" fmla="*/ 4705350 h 4705350"/>
              <a:gd name="connsiteX5" fmla="*/ 0 w 3363262"/>
              <a:gd name="connsiteY5" fmla="*/ 0 h 4705350"/>
              <a:gd name="connsiteX0" fmla="*/ 0 w 3363262"/>
              <a:gd name="connsiteY0" fmla="*/ 118335 h 4801107"/>
              <a:gd name="connsiteX1" fmla="*/ 1676389 w 3363262"/>
              <a:gd name="connsiteY1" fmla="*/ 112690 h 4801107"/>
              <a:gd name="connsiteX2" fmla="*/ 3245555 w 3363262"/>
              <a:gd name="connsiteY2" fmla="*/ 1653635 h 4801107"/>
              <a:gd name="connsiteX3" fmla="*/ 3251200 w 3363262"/>
              <a:gd name="connsiteY3" fmla="*/ 4801107 h 4801107"/>
              <a:gd name="connsiteX4" fmla="*/ 0 w 3363262"/>
              <a:gd name="connsiteY4" fmla="*/ 4801107 h 4801107"/>
              <a:gd name="connsiteX5" fmla="*/ 0 w 3363262"/>
              <a:gd name="connsiteY5" fmla="*/ 118335 h 4801107"/>
              <a:gd name="connsiteX0" fmla="*/ 0 w 3363262"/>
              <a:gd name="connsiteY0" fmla="*/ 5659 h 4688431"/>
              <a:gd name="connsiteX1" fmla="*/ 1676389 w 3363262"/>
              <a:gd name="connsiteY1" fmla="*/ 14 h 4688431"/>
              <a:gd name="connsiteX2" fmla="*/ 3245555 w 3363262"/>
              <a:gd name="connsiteY2" fmla="*/ 1540959 h 4688431"/>
              <a:gd name="connsiteX3" fmla="*/ 3251200 w 3363262"/>
              <a:gd name="connsiteY3" fmla="*/ 4688431 h 4688431"/>
              <a:gd name="connsiteX4" fmla="*/ 0 w 3363262"/>
              <a:gd name="connsiteY4" fmla="*/ 4688431 h 4688431"/>
              <a:gd name="connsiteX5" fmla="*/ 0 w 3363262"/>
              <a:gd name="connsiteY5" fmla="*/ 5659 h 4688431"/>
              <a:gd name="connsiteX0" fmla="*/ 0 w 3363262"/>
              <a:gd name="connsiteY0" fmla="*/ 5645 h 4688417"/>
              <a:gd name="connsiteX1" fmla="*/ 1676389 w 3363262"/>
              <a:gd name="connsiteY1" fmla="*/ 0 h 4688417"/>
              <a:gd name="connsiteX2" fmla="*/ 3245555 w 3363262"/>
              <a:gd name="connsiteY2" fmla="*/ 1540945 h 4688417"/>
              <a:gd name="connsiteX3" fmla="*/ 3251200 w 3363262"/>
              <a:gd name="connsiteY3" fmla="*/ 4688417 h 4688417"/>
              <a:gd name="connsiteX4" fmla="*/ 0 w 3363262"/>
              <a:gd name="connsiteY4" fmla="*/ 4688417 h 4688417"/>
              <a:gd name="connsiteX5" fmla="*/ 0 w 3363262"/>
              <a:gd name="connsiteY5" fmla="*/ 5645 h 4688417"/>
              <a:gd name="connsiteX0" fmla="*/ 0 w 3251200"/>
              <a:gd name="connsiteY0" fmla="*/ 5645 h 4688417"/>
              <a:gd name="connsiteX1" fmla="*/ 1676389 w 3251200"/>
              <a:gd name="connsiteY1" fmla="*/ 0 h 4688417"/>
              <a:gd name="connsiteX2" fmla="*/ 3245555 w 3251200"/>
              <a:gd name="connsiteY2" fmla="*/ 1540945 h 4688417"/>
              <a:gd name="connsiteX3" fmla="*/ 3251200 w 3251200"/>
              <a:gd name="connsiteY3" fmla="*/ 4688417 h 4688417"/>
              <a:gd name="connsiteX4" fmla="*/ 0 w 3251200"/>
              <a:gd name="connsiteY4" fmla="*/ 4688417 h 4688417"/>
              <a:gd name="connsiteX5" fmla="*/ 0 w 3251200"/>
              <a:gd name="connsiteY5" fmla="*/ 5645 h 468841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347251"/>
              <a:gd name="connsiteY0" fmla="*/ 17364 h 4700136"/>
              <a:gd name="connsiteX1" fmla="*/ 1892571 w 3347251"/>
              <a:gd name="connsiteY1" fmla="*/ 1429 h 4700136"/>
              <a:gd name="connsiteX2" fmla="*/ 3245555 w 3347251"/>
              <a:gd name="connsiteY2" fmla="*/ 1552664 h 4700136"/>
              <a:gd name="connsiteX3" fmla="*/ 3251200 w 3347251"/>
              <a:gd name="connsiteY3" fmla="*/ 4700136 h 4700136"/>
              <a:gd name="connsiteX4" fmla="*/ 0 w 3347251"/>
              <a:gd name="connsiteY4" fmla="*/ 4700136 h 4700136"/>
              <a:gd name="connsiteX5" fmla="*/ 0 w 3347251"/>
              <a:gd name="connsiteY5" fmla="*/ 17364 h 4700136"/>
              <a:gd name="connsiteX0" fmla="*/ 0 w 3347251"/>
              <a:gd name="connsiteY0" fmla="*/ 16090 h 4698862"/>
              <a:gd name="connsiteX1" fmla="*/ 1892571 w 3347251"/>
              <a:gd name="connsiteY1" fmla="*/ 155 h 4698862"/>
              <a:gd name="connsiteX2" fmla="*/ 3245555 w 3347251"/>
              <a:gd name="connsiteY2" fmla="*/ 1551390 h 4698862"/>
              <a:gd name="connsiteX3" fmla="*/ 3251200 w 3347251"/>
              <a:gd name="connsiteY3" fmla="*/ 4698862 h 4698862"/>
              <a:gd name="connsiteX4" fmla="*/ 0 w 3347251"/>
              <a:gd name="connsiteY4" fmla="*/ 4698862 h 4698862"/>
              <a:gd name="connsiteX5" fmla="*/ 0 w 3347251"/>
              <a:gd name="connsiteY5" fmla="*/ 16090 h 4698862"/>
              <a:gd name="connsiteX0" fmla="*/ 0 w 3251525"/>
              <a:gd name="connsiteY0" fmla="*/ 16090 h 4698862"/>
              <a:gd name="connsiteX1" fmla="*/ 1892571 w 3251525"/>
              <a:gd name="connsiteY1" fmla="*/ 155 h 4698862"/>
              <a:gd name="connsiteX2" fmla="*/ 3245555 w 3251525"/>
              <a:gd name="connsiteY2" fmla="*/ 1551390 h 4698862"/>
              <a:gd name="connsiteX3" fmla="*/ 3251200 w 3251525"/>
              <a:gd name="connsiteY3" fmla="*/ 4698862 h 4698862"/>
              <a:gd name="connsiteX4" fmla="*/ 0 w 3251525"/>
              <a:gd name="connsiteY4" fmla="*/ 4698862 h 4698862"/>
              <a:gd name="connsiteX5" fmla="*/ 0 w 3251525"/>
              <a:gd name="connsiteY5" fmla="*/ 16090 h 4698862"/>
              <a:gd name="connsiteX0" fmla="*/ 0 w 3251200"/>
              <a:gd name="connsiteY0" fmla="*/ 16090 h 4698862"/>
              <a:gd name="connsiteX1" fmla="*/ 1892571 w 3251200"/>
              <a:gd name="connsiteY1" fmla="*/ 155 h 4698862"/>
              <a:gd name="connsiteX2" fmla="*/ 3245555 w 3251200"/>
              <a:gd name="connsiteY2" fmla="*/ 1551390 h 4698862"/>
              <a:gd name="connsiteX3" fmla="*/ 3251200 w 3251200"/>
              <a:gd name="connsiteY3" fmla="*/ 4698862 h 4698862"/>
              <a:gd name="connsiteX4" fmla="*/ 0 w 3251200"/>
              <a:gd name="connsiteY4" fmla="*/ 4698862 h 4698862"/>
              <a:gd name="connsiteX5" fmla="*/ 0 w 3251200"/>
              <a:gd name="connsiteY5" fmla="*/ 16090 h 4698862"/>
              <a:gd name="connsiteX0" fmla="*/ 0 w 3251200"/>
              <a:gd name="connsiteY0" fmla="*/ 126446 h 4809218"/>
              <a:gd name="connsiteX1" fmla="*/ 1892571 w 3251200"/>
              <a:gd name="connsiteY1" fmla="*/ 110511 h 4809218"/>
              <a:gd name="connsiteX2" fmla="*/ 3249793 w 3251200"/>
              <a:gd name="connsiteY2" fmla="*/ 1666892 h 4809218"/>
              <a:gd name="connsiteX3" fmla="*/ 3251200 w 3251200"/>
              <a:gd name="connsiteY3" fmla="*/ 4809218 h 4809218"/>
              <a:gd name="connsiteX4" fmla="*/ 0 w 3251200"/>
              <a:gd name="connsiteY4" fmla="*/ 4809218 h 4809218"/>
              <a:gd name="connsiteX5" fmla="*/ 0 w 3251200"/>
              <a:gd name="connsiteY5" fmla="*/ 126446 h 4809218"/>
              <a:gd name="connsiteX0" fmla="*/ 0 w 3252413"/>
              <a:gd name="connsiteY0" fmla="*/ 126446 h 4809218"/>
              <a:gd name="connsiteX1" fmla="*/ 1892571 w 3252413"/>
              <a:gd name="connsiteY1" fmla="*/ 110511 h 4809218"/>
              <a:gd name="connsiteX2" fmla="*/ 3249793 w 3252413"/>
              <a:gd name="connsiteY2" fmla="*/ 1666892 h 4809218"/>
              <a:gd name="connsiteX3" fmla="*/ 3251200 w 3252413"/>
              <a:gd name="connsiteY3" fmla="*/ 4809218 h 4809218"/>
              <a:gd name="connsiteX4" fmla="*/ 0 w 3252413"/>
              <a:gd name="connsiteY4" fmla="*/ 4809218 h 4809218"/>
              <a:gd name="connsiteX5" fmla="*/ 0 w 3252413"/>
              <a:gd name="connsiteY5" fmla="*/ 126446 h 4809218"/>
              <a:gd name="connsiteX0" fmla="*/ 0 w 3252413"/>
              <a:gd name="connsiteY0" fmla="*/ 15936 h 4698708"/>
              <a:gd name="connsiteX1" fmla="*/ 1892571 w 3252413"/>
              <a:gd name="connsiteY1" fmla="*/ 1 h 4698708"/>
              <a:gd name="connsiteX2" fmla="*/ 3249793 w 3252413"/>
              <a:gd name="connsiteY2" fmla="*/ 1556382 h 4698708"/>
              <a:gd name="connsiteX3" fmla="*/ 3251200 w 3252413"/>
              <a:gd name="connsiteY3" fmla="*/ 4698708 h 4698708"/>
              <a:gd name="connsiteX4" fmla="*/ 0 w 3252413"/>
              <a:gd name="connsiteY4" fmla="*/ 4698708 h 4698708"/>
              <a:gd name="connsiteX5" fmla="*/ 0 w 3252413"/>
              <a:gd name="connsiteY5" fmla="*/ 15936 h 4698708"/>
              <a:gd name="connsiteX0" fmla="*/ 0 w 3252413"/>
              <a:gd name="connsiteY0" fmla="*/ 22665 h 4705437"/>
              <a:gd name="connsiteX1" fmla="*/ 1892571 w 3252413"/>
              <a:gd name="connsiteY1" fmla="*/ 6730 h 4705437"/>
              <a:gd name="connsiteX2" fmla="*/ 3249793 w 3252413"/>
              <a:gd name="connsiteY2" fmla="*/ 1563111 h 4705437"/>
              <a:gd name="connsiteX3" fmla="*/ 3251200 w 3252413"/>
              <a:gd name="connsiteY3" fmla="*/ 4705437 h 4705437"/>
              <a:gd name="connsiteX4" fmla="*/ 0 w 3252413"/>
              <a:gd name="connsiteY4" fmla="*/ 4705437 h 4705437"/>
              <a:gd name="connsiteX5" fmla="*/ 0 w 3252413"/>
              <a:gd name="connsiteY5" fmla="*/ 22665 h 4705437"/>
              <a:gd name="connsiteX0" fmla="*/ 0 w 3251200"/>
              <a:gd name="connsiteY0" fmla="*/ 22665 h 4705437"/>
              <a:gd name="connsiteX1" fmla="*/ 1892571 w 3251200"/>
              <a:gd name="connsiteY1" fmla="*/ 6730 h 4705437"/>
              <a:gd name="connsiteX2" fmla="*/ 3249793 w 3251200"/>
              <a:gd name="connsiteY2" fmla="*/ 1563111 h 4705437"/>
              <a:gd name="connsiteX3" fmla="*/ 3251200 w 3251200"/>
              <a:gd name="connsiteY3" fmla="*/ 4705437 h 4705437"/>
              <a:gd name="connsiteX4" fmla="*/ 0 w 3251200"/>
              <a:gd name="connsiteY4" fmla="*/ 4705437 h 4705437"/>
              <a:gd name="connsiteX5" fmla="*/ 0 w 3251200"/>
              <a:gd name="connsiteY5" fmla="*/ 22665 h 4705437"/>
              <a:gd name="connsiteX0" fmla="*/ 0 w 3251200"/>
              <a:gd name="connsiteY0" fmla="*/ 18552 h 4701324"/>
              <a:gd name="connsiteX1" fmla="*/ 1892571 w 3251200"/>
              <a:gd name="connsiteY1" fmla="*/ 2617 h 4701324"/>
              <a:gd name="connsiteX2" fmla="*/ 3249793 w 3251200"/>
              <a:gd name="connsiteY2" fmla="*/ 1558998 h 4701324"/>
              <a:gd name="connsiteX3" fmla="*/ 3251200 w 3251200"/>
              <a:gd name="connsiteY3" fmla="*/ 4701324 h 4701324"/>
              <a:gd name="connsiteX4" fmla="*/ 0 w 3251200"/>
              <a:gd name="connsiteY4" fmla="*/ 4701324 h 4701324"/>
              <a:gd name="connsiteX5" fmla="*/ 0 w 3251200"/>
              <a:gd name="connsiteY5" fmla="*/ 18552 h 4701324"/>
              <a:gd name="connsiteX0" fmla="*/ 0 w 3274280"/>
              <a:gd name="connsiteY0" fmla="*/ 18552 h 4701324"/>
              <a:gd name="connsiteX1" fmla="*/ 1892571 w 3274280"/>
              <a:gd name="connsiteY1" fmla="*/ 2617 h 4701324"/>
              <a:gd name="connsiteX2" fmla="*/ 2919900 w 3274280"/>
              <a:gd name="connsiteY2" fmla="*/ 416748 h 4701324"/>
              <a:gd name="connsiteX3" fmla="*/ 3249793 w 3274280"/>
              <a:gd name="connsiteY3" fmla="*/ 1558998 h 4701324"/>
              <a:gd name="connsiteX4" fmla="*/ 3251200 w 3274280"/>
              <a:gd name="connsiteY4" fmla="*/ 4701324 h 4701324"/>
              <a:gd name="connsiteX5" fmla="*/ 0 w 3274280"/>
              <a:gd name="connsiteY5" fmla="*/ 4701324 h 4701324"/>
              <a:gd name="connsiteX6" fmla="*/ 0 w 3274280"/>
              <a:gd name="connsiteY6" fmla="*/ 18552 h 4701324"/>
              <a:gd name="connsiteX0" fmla="*/ 0 w 3342056"/>
              <a:gd name="connsiteY0" fmla="*/ 122566 h 4805338"/>
              <a:gd name="connsiteX1" fmla="*/ 1892571 w 3342056"/>
              <a:gd name="connsiteY1" fmla="*/ 106631 h 4805338"/>
              <a:gd name="connsiteX2" fmla="*/ 3239153 w 3342056"/>
              <a:gd name="connsiteY2" fmla="*/ 118637 h 4805338"/>
              <a:gd name="connsiteX3" fmla="*/ 3249793 w 3342056"/>
              <a:gd name="connsiteY3" fmla="*/ 1663012 h 4805338"/>
              <a:gd name="connsiteX4" fmla="*/ 3251200 w 3342056"/>
              <a:gd name="connsiteY4" fmla="*/ 4805338 h 4805338"/>
              <a:gd name="connsiteX5" fmla="*/ 0 w 3342056"/>
              <a:gd name="connsiteY5" fmla="*/ 4805338 h 4805338"/>
              <a:gd name="connsiteX6" fmla="*/ 0 w 3342056"/>
              <a:gd name="connsiteY6" fmla="*/ 122566 h 4805338"/>
              <a:gd name="connsiteX0" fmla="*/ 0 w 3251200"/>
              <a:gd name="connsiteY0" fmla="*/ 122566 h 4805338"/>
              <a:gd name="connsiteX1" fmla="*/ 1892571 w 3251200"/>
              <a:gd name="connsiteY1" fmla="*/ 106631 h 4805338"/>
              <a:gd name="connsiteX2" fmla="*/ 3239153 w 3251200"/>
              <a:gd name="connsiteY2" fmla="*/ 118637 h 4805338"/>
              <a:gd name="connsiteX3" fmla="*/ 3249793 w 3251200"/>
              <a:gd name="connsiteY3" fmla="*/ 1663012 h 4805338"/>
              <a:gd name="connsiteX4" fmla="*/ 3251200 w 3251200"/>
              <a:gd name="connsiteY4" fmla="*/ 4805338 h 4805338"/>
              <a:gd name="connsiteX5" fmla="*/ 0 w 3251200"/>
              <a:gd name="connsiteY5" fmla="*/ 4805338 h 4805338"/>
              <a:gd name="connsiteX6" fmla="*/ 0 w 3251200"/>
              <a:gd name="connsiteY6" fmla="*/ 122566 h 4805338"/>
              <a:gd name="connsiteX0" fmla="*/ 0 w 3251200"/>
              <a:gd name="connsiteY0" fmla="*/ 15935 h 4698707"/>
              <a:gd name="connsiteX1" fmla="*/ 1892571 w 3251200"/>
              <a:gd name="connsiteY1" fmla="*/ 0 h 4698707"/>
              <a:gd name="connsiteX2" fmla="*/ 3239153 w 3251200"/>
              <a:gd name="connsiteY2" fmla="*/ 12006 h 4698707"/>
              <a:gd name="connsiteX3" fmla="*/ 3249793 w 3251200"/>
              <a:gd name="connsiteY3" fmla="*/ 1556381 h 4698707"/>
              <a:gd name="connsiteX4" fmla="*/ 3251200 w 3251200"/>
              <a:gd name="connsiteY4" fmla="*/ 4698707 h 4698707"/>
              <a:gd name="connsiteX5" fmla="*/ 0 w 3251200"/>
              <a:gd name="connsiteY5" fmla="*/ 4698707 h 4698707"/>
              <a:gd name="connsiteX6" fmla="*/ 0 w 3251200"/>
              <a:gd name="connsiteY6" fmla="*/ 15935 h 4698707"/>
              <a:gd name="connsiteX0" fmla="*/ 0 w 3251200"/>
              <a:gd name="connsiteY0" fmla="*/ 8624 h 4691396"/>
              <a:gd name="connsiteX1" fmla="*/ 754104 w 3251200"/>
              <a:gd name="connsiteY1" fmla="*/ 0 h 4691396"/>
              <a:gd name="connsiteX2" fmla="*/ 3239153 w 3251200"/>
              <a:gd name="connsiteY2" fmla="*/ 4695 h 4691396"/>
              <a:gd name="connsiteX3" fmla="*/ 3249793 w 3251200"/>
              <a:gd name="connsiteY3" fmla="*/ 1549070 h 4691396"/>
              <a:gd name="connsiteX4" fmla="*/ 3251200 w 3251200"/>
              <a:gd name="connsiteY4" fmla="*/ 4691396 h 4691396"/>
              <a:gd name="connsiteX5" fmla="*/ 0 w 3251200"/>
              <a:gd name="connsiteY5" fmla="*/ 4691396 h 4691396"/>
              <a:gd name="connsiteX6" fmla="*/ 0 w 3251200"/>
              <a:gd name="connsiteY6" fmla="*/ 8624 h 4691396"/>
              <a:gd name="connsiteX0" fmla="*/ 0 w 3251200"/>
              <a:gd name="connsiteY0" fmla="*/ 1366615 h 4784520"/>
              <a:gd name="connsiteX1" fmla="*/ 754104 w 3251200"/>
              <a:gd name="connsiteY1" fmla="*/ 93124 h 4784520"/>
              <a:gd name="connsiteX2" fmla="*/ 3239153 w 3251200"/>
              <a:gd name="connsiteY2" fmla="*/ 97819 h 4784520"/>
              <a:gd name="connsiteX3" fmla="*/ 3249793 w 3251200"/>
              <a:gd name="connsiteY3" fmla="*/ 1642194 h 4784520"/>
              <a:gd name="connsiteX4" fmla="*/ 3251200 w 3251200"/>
              <a:gd name="connsiteY4" fmla="*/ 4784520 h 4784520"/>
              <a:gd name="connsiteX5" fmla="*/ 0 w 3251200"/>
              <a:gd name="connsiteY5" fmla="*/ 4784520 h 4784520"/>
              <a:gd name="connsiteX6" fmla="*/ 0 w 3251200"/>
              <a:gd name="connsiteY6" fmla="*/ 1366615 h 4784520"/>
              <a:gd name="connsiteX0" fmla="*/ 1955 w 3253155"/>
              <a:gd name="connsiteY0" fmla="*/ 1366615 h 4784520"/>
              <a:gd name="connsiteX1" fmla="*/ 756059 w 3253155"/>
              <a:gd name="connsiteY1" fmla="*/ 93124 h 4784520"/>
              <a:gd name="connsiteX2" fmla="*/ 3241108 w 3253155"/>
              <a:gd name="connsiteY2" fmla="*/ 97819 h 4784520"/>
              <a:gd name="connsiteX3" fmla="*/ 3251748 w 3253155"/>
              <a:gd name="connsiteY3" fmla="*/ 1642194 h 4784520"/>
              <a:gd name="connsiteX4" fmla="*/ 3253155 w 3253155"/>
              <a:gd name="connsiteY4" fmla="*/ 4784520 h 4784520"/>
              <a:gd name="connsiteX5" fmla="*/ 1955 w 3253155"/>
              <a:gd name="connsiteY5" fmla="*/ 4784520 h 4784520"/>
              <a:gd name="connsiteX6" fmla="*/ 1955 w 3253155"/>
              <a:gd name="connsiteY6" fmla="*/ 1366615 h 4784520"/>
              <a:gd name="connsiteX0" fmla="*/ 1955 w 3253155"/>
              <a:gd name="connsiteY0" fmla="*/ 1278983 h 4696888"/>
              <a:gd name="connsiteX1" fmla="*/ 756059 w 3253155"/>
              <a:gd name="connsiteY1" fmla="*/ 5492 h 4696888"/>
              <a:gd name="connsiteX2" fmla="*/ 3241108 w 3253155"/>
              <a:gd name="connsiteY2" fmla="*/ 10187 h 4696888"/>
              <a:gd name="connsiteX3" fmla="*/ 3251748 w 3253155"/>
              <a:gd name="connsiteY3" fmla="*/ 1554562 h 4696888"/>
              <a:gd name="connsiteX4" fmla="*/ 3253155 w 3253155"/>
              <a:gd name="connsiteY4" fmla="*/ 4696888 h 4696888"/>
              <a:gd name="connsiteX5" fmla="*/ 1955 w 3253155"/>
              <a:gd name="connsiteY5" fmla="*/ 4696888 h 4696888"/>
              <a:gd name="connsiteX6" fmla="*/ 1955 w 3253155"/>
              <a:gd name="connsiteY6" fmla="*/ 1278983 h 4696888"/>
              <a:gd name="connsiteX0" fmla="*/ 92001 w 3343201"/>
              <a:gd name="connsiteY0" fmla="*/ 1285137 h 4703042"/>
              <a:gd name="connsiteX1" fmla="*/ 1334020 w 3343201"/>
              <a:gd name="connsiteY1" fmla="*/ 4335 h 4703042"/>
              <a:gd name="connsiteX2" fmla="*/ 3331154 w 3343201"/>
              <a:gd name="connsiteY2" fmla="*/ 16341 h 4703042"/>
              <a:gd name="connsiteX3" fmla="*/ 3341794 w 3343201"/>
              <a:gd name="connsiteY3" fmla="*/ 1560716 h 4703042"/>
              <a:gd name="connsiteX4" fmla="*/ 3343201 w 3343201"/>
              <a:gd name="connsiteY4" fmla="*/ 4703042 h 4703042"/>
              <a:gd name="connsiteX5" fmla="*/ 92001 w 3343201"/>
              <a:gd name="connsiteY5" fmla="*/ 4703042 h 4703042"/>
              <a:gd name="connsiteX6" fmla="*/ 92001 w 3343201"/>
              <a:gd name="connsiteY6" fmla="*/ 1285137 h 4703042"/>
              <a:gd name="connsiteX0" fmla="*/ 3656 w 3254856"/>
              <a:gd name="connsiteY0" fmla="*/ 1285137 h 4703042"/>
              <a:gd name="connsiteX1" fmla="*/ 1245675 w 3254856"/>
              <a:gd name="connsiteY1" fmla="*/ 4335 h 4703042"/>
              <a:gd name="connsiteX2" fmla="*/ 3242809 w 3254856"/>
              <a:gd name="connsiteY2" fmla="*/ 16341 h 4703042"/>
              <a:gd name="connsiteX3" fmla="*/ 3253449 w 3254856"/>
              <a:gd name="connsiteY3" fmla="*/ 1560716 h 4703042"/>
              <a:gd name="connsiteX4" fmla="*/ 3254856 w 3254856"/>
              <a:gd name="connsiteY4" fmla="*/ 4703042 h 4703042"/>
              <a:gd name="connsiteX5" fmla="*/ 3656 w 3254856"/>
              <a:gd name="connsiteY5" fmla="*/ 4703042 h 4703042"/>
              <a:gd name="connsiteX6" fmla="*/ 3656 w 3254856"/>
              <a:gd name="connsiteY6" fmla="*/ 1285137 h 4703042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2809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4856"/>
              <a:gd name="connsiteY0" fmla="*/ 1372618 h 4790523"/>
              <a:gd name="connsiteX1" fmla="*/ 1245675 w 3254856"/>
              <a:gd name="connsiteY1" fmla="*/ 91816 h 4790523"/>
              <a:gd name="connsiteX2" fmla="*/ 3248833 w 3254856"/>
              <a:gd name="connsiteY2" fmla="*/ 103822 h 4790523"/>
              <a:gd name="connsiteX3" fmla="*/ 3253449 w 3254856"/>
              <a:gd name="connsiteY3" fmla="*/ 1648197 h 4790523"/>
              <a:gd name="connsiteX4" fmla="*/ 3254856 w 3254856"/>
              <a:gd name="connsiteY4" fmla="*/ 4790523 h 4790523"/>
              <a:gd name="connsiteX5" fmla="*/ 3656 w 3254856"/>
              <a:gd name="connsiteY5" fmla="*/ 4790523 h 4790523"/>
              <a:gd name="connsiteX6" fmla="*/ 3656 w 3254856"/>
              <a:gd name="connsiteY6" fmla="*/ 1372618 h 4790523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8833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6072"/>
              <a:gd name="connsiteY0" fmla="*/ 1367304 h 4785209"/>
              <a:gd name="connsiteX1" fmla="*/ 1245675 w 3256072"/>
              <a:gd name="connsiteY1" fmla="*/ 86502 h 4785209"/>
              <a:gd name="connsiteX2" fmla="*/ 3218715 w 3256072"/>
              <a:gd name="connsiteY2" fmla="*/ 120442 h 4785209"/>
              <a:gd name="connsiteX3" fmla="*/ 3253449 w 3256072"/>
              <a:gd name="connsiteY3" fmla="*/ 1642883 h 4785209"/>
              <a:gd name="connsiteX4" fmla="*/ 3254856 w 3256072"/>
              <a:gd name="connsiteY4" fmla="*/ 4785209 h 4785209"/>
              <a:gd name="connsiteX5" fmla="*/ 3656 w 3256072"/>
              <a:gd name="connsiteY5" fmla="*/ 4785209 h 4785209"/>
              <a:gd name="connsiteX6" fmla="*/ 3656 w 3256072"/>
              <a:gd name="connsiteY6" fmla="*/ 1367304 h 4785209"/>
              <a:gd name="connsiteX0" fmla="*/ 3656 w 3258116"/>
              <a:gd name="connsiteY0" fmla="*/ 1380711 h 4798616"/>
              <a:gd name="connsiteX1" fmla="*/ 1245675 w 3258116"/>
              <a:gd name="connsiteY1" fmla="*/ 99909 h 4798616"/>
              <a:gd name="connsiteX2" fmla="*/ 3258116 w 3258116"/>
              <a:gd name="connsiteY2" fmla="*/ 92858 h 4798616"/>
              <a:gd name="connsiteX3" fmla="*/ 3253449 w 3258116"/>
              <a:gd name="connsiteY3" fmla="*/ 1656290 h 4798616"/>
              <a:gd name="connsiteX4" fmla="*/ 3254856 w 3258116"/>
              <a:gd name="connsiteY4" fmla="*/ 4798616 h 4798616"/>
              <a:gd name="connsiteX5" fmla="*/ 3656 w 3258116"/>
              <a:gd name="connsiteY5" fmla="*/ 4798616 h 4798616"/>
              <a:gd name="connsiteX6" fmla="*/ 3656 w 3258116"/>
              <a:gd name="connsiteY6" fmla="*/ 1380711 h 4798616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7323"/>
              <a:gd name="connsiteY0" fmla="*/ 1341883 h 4759788"/>
              <a:gd name="connsiteX1" fmla="*/ 1245675 w 3257323"/>
              <a:gd name="connsiteY1" fmla="*/ 61081 h 4759788"/>
              <a:gd name="connsiteX2" fmla="*/ 3201829 w 3257323"/>
              <a:gd name="connsiteY2" fmla="*/ 197500 h 4759788"/>
              <a:gd name="connsiteX3" fmla="*/ 3253449 w 3257323"/>
              <a:gd name="connsiteY3" fmla="*/ 1617462 h 4759788"/>
              <a:gd name="connsiteX4" fmla="*/ 3254856 w 3257323"/>
              <a:gd name="connsiteY4" fmla="*/ 4759788 h 4759788"/>
              <a:gd name="connsiteX5" fmla="*/ 3656 w 3257323"/>
              <a:gd name="connsiteY5" fmla="*/ 4759788 h 4759788"/>
              <a:gd name="connsiteX6" fmla="*/ 3656 w 3257323"/>
              <a:gd name="connsiteY6" fmla="*/ 1341883 h 4759788"/>
              <a:gd name="connsiteX0" fmla="*/ 3656 w 3254856"/>
              <a:gd name="connsiteY0" fmla="*/ 1373725 h 4791630"/>
              <a:gd name="connsiteX1" fmla="*/ 1245675 w 3254856"/>
              <a:gd name="connsiteY1" fmla="*/ 92923 h 4791630"/>
              <a:gd name="connsiteX2" fmla="*/ 3252487 w 3254856"/>
              <a:gd name="connsiteY2" fmla="*/ 106367 h 4791630"/>
              <a:gd name="connsiteX3" fmla="*/ 3253449 w 3254856"/>
              <a:gd name="connsiteY3" fmla="*/ 1649304 h 4791630"/>
              <a:gd name="connsiteX4" fmla="*/ 3254856 w 3254856"/>
              <a:gd name="connsiteY4" fmla="*/ 4791630 h 4791630"/>
              <a:gd name="connsiteX5" fmla="*/ 3656 w 3254856"/>
              <a:gd name="connsiteY5" fmla="*/ 4791630 h 4791630"/>
              <a:gd name="connsiteX6" fmla="*/ 3656 w 3254856"/>
              <a:gd name="connsiteY6" fmla="*/ 1373725 h 4791630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52487 w 3254856"/>
              <a:gd name="connsiteY2" fmla="*/ 13445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92001 w 3343201"/>
              <a:gd name="connsiteY0" fmla="*/ 1267358 h 4685263"/>
              <a:gd name="connsiteX1" fmla="*/ 1334020 w 3343201"/>
              <a:gd name="connsiteY1" fmla="*/ 205177 h 4685263"/>
              <a:gd name="connsiteX2" fmla="*/ 3340832 w 3343201"/>
              <a:gd name="connsiteY2" fmla="*/ 0 h 4685263"/>
              <a:gd name="connsiteX3" fmla="*/ 3341794 w 3343201"/>
              <a:gd name="connsiteY3" fmla="*/ 1542937 h 4685263"/>
              <a:gd name="connsiteX4" fmla="*/ 3343201 w 3343201"/>
              <a:gd name="connsiteY4" fmla="*/ 4685263 h 4685263"/>
              <a:gd name="connsiteX5" fmla="*/ 92001 w 3343201"/>
              <a:gd name="connsiteY5" fmla="*/ 4685263 h 4685263"/>
              <a:gd name="connsiteX6" fmla="*/ 92001 w 3343201"/>
              <a:gd name="connsiteY6" fmla="*/ 1267358 h 4685263"/>
              <a:gd name="connsiteX0" fmla="*/ 91585 w 3342785"/>
              <a:gd name="connsiteY0" fmla="*/ 1267358 h 4685263"/>
              <a:gd name="connsiteX1" fmla="*/ 1327976 w 3342785"/>
              <a:gd name="connsiteY1" fmla="*/ 7052 h 4685263"/>
              <a:gd name="connsiteX2" fmla="*/ 3340416 w 3342785"/>
              <a:gd name="connsiteY2" fmla="*/ 0 h 4685263"/>
              <a:gd name="connsiteX3" fmla="*/ 3341378 w 3342785"/>
              <a:gd name="connsiteY3" fmla="*/ 1542937 h 4685263"/>
              <a:gd name="connsiteX4" fmla="*/ 3342785 w 3342785"/>
              <a:gd name="connsiteY4" fmla="*/ 4685263 h 4685263"/>
              <a:gd name="connsiteX5" fmla="*/ 91585 w 3342785"/>
              <a:gd name="connsiteY5" fmla="*/ 4685263 h 4685263"/>
              <a:gd name="connsiteX6" fmla="*/ 91585 w 3342785"/>
              <a:gd name="connsiteY6" fmla="*/ 1267358 h 4685263"/>
              <a:gd name="connsiteX0" fmla="*/ 6530 w 3257730"/>
              <a:gd name="connsiteY0" fmla="*/ 1267358 h 4685263"/>
              <a:gd name="connsiteX1" fmla="*/ 1242921 w 3257730"/>
              <a:gd name="connsiteY1" fmla="*/ 7052 h 4685263"/>
              <a:gd name="connsiteX2" fmla="*/ 3255361 w 3257730"/>
              <a:gd name="connsiteY2" fmla="*/ 0 h 4685263"/>
              <a:gd name="connsiteX3" fmla="*/ 3256323 w 3257730"/>
              <a:gd name="connsiteY3" fmla="*/ 1542937 h 4685263"/>
              <a:gd name="connsiteX4" fmla="*/ 3257730 w 3257730"/>
              <a:gd name="connsiteY4" fmla="*/ 4685263 h 4685263"/>
              <a:gd name="connsiteX5" fmla="*/ 6530 w 3257730"/>
              <a:gd name="connsiteY5" fmla="*/ 4685263 h 4685263"/>
              <a:gd name="connsiteX6" fmla="*/ 6530 w 3257730"/>
              <a:gd name="connsiteY6" fmla="*/ 1267358 h 4685263"/>
              <a:gd name="connsiteX0" fmla="*/ 23098 w 3251200"/>
              <a:gd name="connsiteY0" fmla="*/ 1634968 h 4792684"/>
              <a:gd name="connsiteX1" fmla="*/ 1236391 w 3251200"/>
              <a:gd name="connsiteY1" fmla="*/ 114473 h 4792684"/>
              <a:gd name="connsiteX2" fmla="*/ 3248831 w 3251200"/>
              <a:gd name="connsiteY2" fmla="*/ 107421 h 4792684"/>
              <a:gd name="connsiteX3" fmla="*/ 3249793 w 3251200"/>
              <a:gd name="connsiteY3" fmla="*/ 1650358 h 4792684"/>
              <a:gd name="connsiteX4" fmla="*/ 3251200 w 3251200"/>
              <a:gd name="connsiteY4" fmla="*/ 4792684 h 4792684"/>
              <a:gd name="connsiteX5" fmla="*/ 0 w 3251200"/>
              <a:gd name="connsiteY5" fmla="*/ 4792684 h 4792684"/>
              <a:gd name="connsiteX6" fmla="*/ 23098 w 3251200"/>
              <a:gd name="connsiteY6" fmla="*/ 1634968 h 4792684"/>
              <a:gd name="connsiteX0" fmla="*/ 23098 w 3251200"/>
              <a:gd name="connsiteY0" fmla="*/ 1634968 h 4792684"/>
              <a:gd name="connsiteX1" fmla="*/ 1236391 w 3251200"/>
              <a:gd name="connsiteY1" fmla="*/ 114473 h 4792684"/>
              <a:gd name="connsiteX2" fmla="*/ 3248831 w 3251200"/>
              <a:gd name="connsiteY2" fmla="*/ 107421 h 4792684"/>
              <a:gd name="connsiteX3" fmla="*/ 3249793 w 3251200"/>
              <a:gd name="connsiteY3" fmla="*/ 1650358 h 4792684"/>
              <a:gd name="connsiteX4" fmla="*/ 3251200 w 3251200"/>
              <a:gd name="connsiteY4" fmla="*/ 4792684 h 4792684"/>
              <a:gd name="connsiteX5" fmla="*/ 0 w 3251200"/>
              <a:gd name="connsiteY5" fmla="*/ 4792684 h 4792684"/>
              <a:gd name="connsiteX6" fmla="*/ 23098 w 3251200"/>
              <a:gd name="connsiteY6" fmla="*/ 1634968 h 4792684"/>
              <a:gd name="connsiteX0" fmla="*/ 23098 w 3251200"/>
              <a:gd name="connsiteY0" fmla="*/ 1527547 h 4685263"/>
              <a:gd name="connsiteX1" fmla="*/ 1236391 w 3251200"/>
              <a:gd name="connsiteY1" fmla="*/ 7052 h 4685263"/>
              <a:gd name="connsiteX2" fmla="*/ 3248831 w 3251200"/>
              <a:gd name="connsiteY2" fmla="*/ 0 h 4685263"/>
              <a:gd name="connsiteX3" fmla="*/ 3249793 w 3251200"/>
              <a:gd name="connsiteY3" fmla="*/ 1542937 h 4685263"/>
              <a:gd name="connsiteX4" fmla="*/ 3251200 w 3251200"/>
              <a:gd name="connsiteY4" fmla="*/ 4685263 h 4685263"/>
              <a:gd name="connsiteX5" fmla="*/ 0 w 3251200"/>
              <a:gd name="connsiteY5" fmla="*/ 4685263 h 4685263"/>
              <a:gd name="connsiteX6" fmla="*/ 23098 w 3251200"/>
              <a:gd name="connsiteY6" fmla="*/ 1527547 h 4685263"/>
              <a:gd name="connsiteX0" fmla="*/ 127534 w 3355636"/>
              <a:gd name="connsiteY0" fmla="*/ 1527547 h 4685263"/>
              <a:gd name="connsiteX1" fmla="*/ 1741200 w 3355636"/>
              <a:gd name="connsiteY1" fmla="*/ 14705 h 4685263"/>
              <a:gd name="connsiteX2" fmla="*/ 3353267 w 3355636"/>
              <a:gd name="connsiteY2" fmla="*/ 0 h 4685263"/>
              <a:gd name="connsiteX3" fmla="*/ 3354229 w 3355636"/>
              <a:gd name="connsiteY3" fmla="*/ 1542937 h 4685263"/>
              <a:gd name="connsiteX4" fmla="*/ 3355636 w 3355636"/>
              <a:gd name="connsiteY4" fmla="*/ 4685263 h 4685263"/>
              <a:gd name="connsiteX5" fmla="*/ 104436 w 3355636"/>
              <a:gd name="connsiteY5" fmla="*/ 4685263 h 4685263"/>
              <a:gd name="connsiteX6" fmla="*/ 127534 w 3355636"/>
              <a:gd name="connsiteY6" fmla="*/ 1527547 h 4685263"/>
              <a:gd name="connsiteX0" fmla="*/ 127534 w 3355636"/>
              <a:gd name="connsiteY0" fmla="*/ 1527547 h 4685263"/>
              <a:gd name="connsiteX1" fmla="*/ 1741200 w 3355636"/>
              <a:gd name="connsiteY1" fmla="*/ 14705 h 4685263"/>
              <a:gd name="connsiteX2" fmla="*/ 3353267 w 3355636"/>
              <a:gd name="connsiteY2" fmla="*/ 0 h 4685263"/>
              <a:gd name="connsiteX3" fmla="*/ 3354229 w 3355636"/>
              <a:gd name="connsiteY3" fmla="*/ 1542937 h 4685263"/>
              <a:gd name="connsiteX4" fmla="*/ 3355636 w 3355636"/>
              <a:gd name="connsiteY4" fmla="*/ 4685263 h 4685263"/>
              <a:gd name="connsiteX5" fmla="*/ 104436 w 3355636"/>
              <a:gd name="connsiteY5" fmla="*/ 4685263 h 4685263"/>
              <a:gd name="connsiteX6" fmla="*/ 127534 w 3355636"/>
              <a:gd name="connsiteY6" fmla="*/ 1527547 h 4685263"/>
              <a:gd name="connsiteX0" fmla="*/ 23098 w 3251200"/>
              <a:gd name="connsiteY0" fmla="*/ 1527547 h 4685263"/>
              <a:gd name="connsiteX1" fmla="*/ 1636764 w 3251200"/>
              <a:gd name="connsiteY1" fmla="*/ 14705 h 4685263"/>
              <a:gd name="connsiteX2" fmla="*/ 3248831 w 3251200"/>
              <a:gd name="connsiteY2" fmla="*/ 0 h 4685263"/>
              <a:gd name="connsiteX3" fmla="*/ 3249793 w 3251200"/>
              <a:gd name="connsiteY3" fmla="*/ 1542937 h 4685263"/>
              <a:gd name="connsiteX4" fmla="*/ 3251200 w 3251200"/>
              <a:gd name="connsiteY4" fmla="*/ 4685263 h 4685263"/>
              <a:gd name="connsiteX5" fmla="*/ 0 w 3251200"/>
              <a:gd name="connsiteY5" fmla="*/ 4685263 h 4685263"/>
              <a:gd name="connsiteX6" fmla="*/ 23098 w 3251200"/>
              <a:gd name="connsiteY6" fmla="*/ 1527547 h 468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1200" h="4685263">
                <a:moveTo>
                  <a:pt x="23098" y="1527547"/>
                </a:moveTo>
                <a:cubicBezTo>
                  <a:pt x="41810" y="672596"/>
                  <a:pt x="460087" y="24414"/>
                  <a:pt x="1636764" y="14705"/>
                </a:cubicBezTo>
                <a:lnTo>
                  <a:pt x="3248831" y="0"/>
                </a:lnTo>
                <a:cubicBezTo>
                  <a:pt x="3246137" y="537229"/>
                  <a:pt x="3249398" y="762060"/>
                  <a:pt x="3249793" y="1542937"/>
                </a:cubicBezTo>
                <a:cubicBezTo>
                  <a:pt x="3250188" y="2323814"/>
                  <a:pt x="3249318" y="3636106"/>
                  <a:pt x="3251200" y="4685263"/>
                </a:cubicBezTo>
                <a:lnTo>
                  <a:pt x="0" y="4685263"/>
                </a:lnTo>
                <a:cubicBezTo>
                  <a:pt x="0" y="3545961"/>
                  <a:pt x="4386" y="2382498"/>
                  <a:pt x="23098" y="1527547"/>
                </a:cubicBezTo>
                <a:close/>
              </a:path>
            </a:pathLst>
          </a:custGeom>
          <a:effectLst>
            <a:reflection endPos="0" dir="5400000" sy="-100000" algn="bl" rotWithShape="0"/>
          </a:effectLst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300" b="0" i="0">
                <a:solidFill>
                  <a:srgbClr val="017493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  <a:p>
            <a:r>
              <a:rPr lang="en-US" dirty="0"/>
              <a:t>Remember to right click the image and add ALT text if it is informative, or mark as decorative</a:t>
            </a:r>
          </a:p>
        </p:txBody>
      </p:sp>
      <p:pic>
        <p:nvPicPr>
          <p:cNvPr id="11" name="Graphic 10" descr="Brand logo of the San Francisco Human Services Agency">
            <a:extLst>
              <a:ext uri="{FF2B5EF4-FFF2-40B4-BE49-F238E27FC236}">
                <a16:creationId xmlns:a16="http://schemas.microsoft.com/office/drawing/2014/main" id="{852A0B81-A858-5D44-B34B-FCEC345C3C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8150"/>
            <a:ext cx="2473768" cy="400581"/>
          </a:xfrm>
          <a:prstGeom prst="rect">
            <a:avLst/>
          </a:prstGeom>
        </p:spPr>
      </p:pic>
      <p:pic>
        <p:nvPicPr>
          <p:cNvPr id="3" name="Graphic 2" descr="Brand logo of the San Francisco Human Services Agency">
            <a:extLst>
              <a:ext uri="{FF2B5EF4-FFF2-40B4-BE49-F238E27FC236}">
                <a16:creationId xmlns:a16="http://schemas.microsoft.com/office/drawing/2014/main" id="{616253F7-824D-E582-B72D-985CE3877F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8150"/>
            <a:ext cx="2473768" cy="4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93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Blue">
    <p:bg>
      <p:bgPr>
        <a:solidFill>
          <a:srgbClr val="A7D5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chemeClr val="tx1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910C-BBCF-BB45-9884-F34D28654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38149"/>
          </a:xfrm>
          <a:prstGeom prst="rect">
            <a:avLst/>
          </a:prstGeom>
          <a:solidFill>
            <a:srgbClr val="156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6BA760-C62E-CF4E-AB96-0E070AA298D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chemeClr val="accent1"/>
              </a:buClr>
              <a:defRPr sz="2000">
                <a:solidFill>
                  <a:schemeClr val="tx1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chemeClr val="accent1"/>
              </a:buClr>
              <a:defRPr sz="2000">
                <a:solidFill>
                  <a:schemeClr val="tx1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chemeClr val="accent1"/>
              </a:buClr>
              <a:defRPr sz="2000">
                <a:solidFill>
                  <a:schemeClr val="tx1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7AC45D-7378-2772-0F89-6A48AD1444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38149"/>
          </a:xfrm>
          <a:prstGeom prst="rect">
            <a:avLst/>
          </a:prstGeom>
          <a:solidFill>
            <a:srgbClr val="156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3709D63-66EF-0D38-7D86-691F2A7D0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14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Green">
    <p:bg>
      <p:bgPr>
        <a:solidFill>
          <a:srgbClr val="ACD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D83163-8649-E74B-8763-B61201F0D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1"/>
            <a:ext cx="9144000" cy="438149"/>
          </a:xfrm>
          <a:prstGeom prst="rect">
            <a:avLst/>
          </a:prstGeom>
          <a:solidFill>
            <a:srgbClr val="699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174D2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rgbClr val="699652"/>
              </a:buClr>
              <a:buFont typeface="Arial" panose="020B0604020202020204" pitchFamily="34" charset="0"/>
              <a:buChar char="•"/>
              <a:defRPr sz="2000">
                <a:solidFill>
                  <a:srgbClr val="174D24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rgbClr val="699652"/>
              </a:buClr>
              <a:buSzPct val="60000"/>
              <a:buFont typeface="Courier New" panose="02070309020205020404" pitchFamily="49" charset="0"/>
              <a:buChar char="o"/>
              <a:defRPr sz="2000">
                <a:solidFill>
                  <a:srgbClr val="174D24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rgbClr val="699652"/>
              </a:buClr>
              <a:defRPr sz="2000">
                <a:solidFill>
                  <a:srgbClr val="174D24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rgbClr val="699652"/>
              </a:buClr>
              <a:defRPr sz="2000">
                <a:solidFill>
                  <a:srgbClr val="174D24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rgbClr val="699652"/>
              </a:buClr>
              <a:defRPr sz="2000">
                <a:solidFill>
                  <a:srgbClr val="174D24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D3C06A-3D43-7248-83F0-EA75B50C2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1"/>
            <a:ext cx="9144000" cy="438149"/>
          </a:xfrm>
          <a:prstGeom prst="rect">
            <a:avLst/>
          </a:prstGeom>
          <a:solidFill>
            <a:srgbClr val="699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E6D907D-6CF4-C97B-BA4A-41A474413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83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Red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8B1F0F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910C-BBCF-BB45-9884-F34D28654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38149"/>
          </a:xfrm>
          <a:prstGeom prst="rect">
            <a:avLst/>
          </a:prstGeom>
          <a:solidFill>
            <a:srgbClr val="8A2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C3412A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F3B90B-71DB-9846-8535-61733E8A3EF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rgbClr val="8B1F0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chemeClr val="accent2"/>
              </a:buClr>
              <a:buSzPct val="60000"/>
              <a:buFont typeface="Courier New" panose="02070309020205020404" pitchFamily="49" charset="0"/>
              <a:buChar char="o"/>
              <a:defRPr sz="2000">
                <a:solidFill>
                  <a:srgbClr val="8B1F0F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chemeClr val="accent2"/>
              </a:buClr>
              <a:defRPr sz="2000">
                <a:solidFill>
                  <a:srgbClr val="8B1F0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chemeClr val="accent2"/>
              </a:buClr>
              <a:defRPr sz="2000">
                <a:solidFill>
                  <a:srgbClr val="8B1F0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chemeClr val="accent2"/>
              </a:buClr>
              <a:defRPr sz="2000">
                <a:solidFill>
                  <a:srgbClr val="8B1F0F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0E0898-4297-2C72-787F-74744F548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38149"/>
          </a:xfrm>
          <a:prstGeom prst="rect">
            <a:avLst/>
          </a:prstGeom>
          <a:solidFill>
            <a:srgbClr val="8A2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C3412A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3FFA701-1DDD-9852-BCCD-B7ED84828B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83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Ico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88EDBBD-E00F-1940-BF68-DE622EAB1C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5913" y="2095549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433AC8E0-9787-4D4B-9D05-751235459E3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714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F0A07BF-5AD5-FE41-BB04-F86967B7DFB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11779" y="2095549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41">
            <a:extLst>
              <a:ext uri="{FF2B5EF4-FFF2-40B4-BE49-F238E27FC236}">
                <a16:creationId xmlns:a16="http://schemas.microsoft.com/office/drawing/2014/main" id="{CADBC8FA-135D-0E4B-BCFF-E80237A6D31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070401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E523738-A67D-504F-A560-65481BA3A4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72001" y="2095549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Picture Placeholder 41">
            <a:extLst>
              <a:ext uri="{FF2B5EF4-FFF2-40B4-BE49-F238E27FC236}">
                <a16:creationId xmlns:a16="http://schemas.microsoft.com/office/drawing/2014/main" id="{1E6BD7B3-9D94-764C-8C9F-A8A07E1E9B6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043136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B18BFD93-A476-D94B-957B-E2F2DA4A5A8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37867" y="2095549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41">
            <a:extLst>
              <a:ext uri="{FF2B5EF4-FFF2-40B4-BE49-F238E27FC236}">
                <a16:creationId xmlns:a16="http://schemas.microsoft.com/office/drawing/2014/main" id="{92A6E861-12AB-2649-B320-B5981407D78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111823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9FB0196-8ECE-4242-8D63-798CBEE3D83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5913" y="3867904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41">
            <a:extLst>
              <a:ext uri="{FF2B5EF4-FFF2-40B4-BE49-F238E27FC236}">
                <a16:creationId xmlns:a16="http://schemas.microsoft.com/office/drawing/2014/main" id="{A5213339-1AE4-3B45-8C61-D40D0CD024F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01714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89A2A526-A842-3A40-A626-DA323743CD4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511779" y="3867904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41">
            <a:extLst>
              <a:ext uri="{FF2B5EF4-FFF2-40B4-BE49-F238E27FC236}">
                <a16:creationId xmlns:a16="http://schemas.microsoft.com/office/drawing/2014/main" id="{39A9D892-B359-EF44-A139-DD8543350E5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070401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28D93744-8A04-2C4E-A1FC-7DB2BFB6F6D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72001" y="3867904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Picture Placeholder 41">
            <a:extLst>
              <a:ext uri="{FF2B5EF4-FFF2-40B4-BE49-F238E27FC236}">
                <a16:creationId xmlns:a16="http://schemas.microsoft.com/office/drawing/2014/main" id="{D3E7605B-A4CB-BA4A-B1CE-4F0A3C203589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043136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06D90D32-8D06-0E4C-B5D1-E0A267E8970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37867" y="3867904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41">
            <a:extLst>
              <a:ext uri="{FF2B5EF4-FFF2-40B4-BE49-F238E27FC236}">
                <a16:creationId xmlns:a16="http://schemas.microsoft.com/office/drawing/2014/main" id="{58438C93-5C56-2E43-BA15-9BAA714FCAE0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7111823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F6C386D-3F31-EC82-5928-822AF3F79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F17ED3-0A56-160A-D91F-3A5A90C52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BC0B6E9-3BFE-CFD1-E425-9750F315B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477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08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36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py Hero">
    <p:bg>
      <p:bgPr>
        <a:solidFill>
          <a:srgbClr val="C34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B0A13F1-6947-C93B-227A-21AB290CE7A8}"/>
              </a:ext>
            </a:extLst>
          </p:cNvPr>
          <p:cNvSpPr txBox="1">
            <a:spLocks/>
          </p:cNvSpPr>
          <p:nvPr/>
        </p:nvSpPr>
        <p:spPr>
          <a:xfrm>
            <a:off x="457200" y="527162"/>
            <a:ext cx="6711246" cy="1670281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>
            <a:lvl1pPr algn="l" defTabSz="685800" rtl="0" eaLnBrk="1" latinLnBrk="0" hangingPunct="1">
              <a:lnSpc>
                <a:spcPts val="3320"/>
              </a:lnSpc>
              <a:spcBef>
                <a:spcPct val="0"/>
              </a:spcBef>
              <a:buNone/>
              <a:defRPr sz="2600" b="1" i="0" kern="1200" baseline="0">
                <a:solidFill>
                  <a:srgbClr val="FFFFFF"/>
                </a:solidFill>
                <a:latin typeface="Prodigy Sans SemiBold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cs typeface="Poppins Medium" pitchFamily="2" charset="77"/>
              </a:rPr>
              <a:t>San Francisco Human Services Agency </a:t>
            </a:r>
            <a:br>
              <a:rPr lang="en-US" dirty="0">
                <a:solidFill>
                  <a:srgbClr val="FFFFFF"/>
                </a:solidFill>
                <a:cs typeface="Poppins Medium" pitchFamily="2" charset="77"/>
              </a:rPr>
            </a:br>
            <a:r>
              <a:rPr lang="en-US" dirty="0">
                <a:solidFill>
                  <a:srgbClr val="FFFFFF"/>
                </a:solidFill>
                <a:cs typeface="Poppins Medium" pitchFamily="2" charset="77"/>
              </a:rPr>
              <a:t>is your home for help with food, health insurance, supportive care, financial assistance, childcare and more. </a:t>
            </a:r>
          </a:p>
        </p:txBody>
      </p:sp>
      <p:pic>
        <p:nvPicPr>
          <p:cNvPr id="11" name="Graphic 10" descr="Brand logo of the San Francisco Human Services Agency">
            <a:extLst>
              <a:ext uri="{FF2B5EF4-FFF2-40B4-BE49-F238E27FC236}">
                <a16:creationId xmlns:a16="http://schemas.microsoft.com/office/drawing/2014/main" id="{0036E979-1C3D-BA4B-B1E3-A665574854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46963"/>
            <a:ext cx="2168235" cy="3511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C923CB-3229-DF53-4824-958031C12596}"/>
              </a:ext>
            </a:extLst>
          </p:cNvPr>
          <p:cNvSpPr txBox="1">
            <a:spLocks/>
          </p:cNvSpPr>
          <p:nvPr userDrawn="1"/>
        </p:nvSpPr>
        <p:spPr>
          <a:xfrm>
            <a:off x="457200" y="527162"/>
            <a:ext cx="6711246" cy="1670281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>
            <a:lvl1pPr algn="l" defTabSz="685800" rtl="0" eaLnBrk="1" latinLnBrk="0" hangingPunct="1">
              <a:lnSpc>
                <a:spcPts val="3320"/>
              </a:lnSpc>
              <a:spcBef>
                <a:spcPct val="0"/>
              </a:spcBef>
              <a:buNone/>
              <a:defRPr sz="2600" b="1" i="0" kern="1200" baseline="0">
                <a:solidFill>
                  <a:srgbClr val="FFFFFF"/>
                </a:solidFill>
                <a:latin typeface="Prodigy Sans SemiBold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cs typeface="Poppins Medium" pitchFamily="2" charset="77"/>
              </a:rPr>
              <a:t>San Francisco Human Services Agency </a:t>
            </a:r>
            <a:br>
              <a:rPr lang="en-US" dirty="0">
                <a:solidFill>
                  <a:srgbClr val="FFFFFF"/>
                </a:solidFill>
                <a:cs typeface="Poppins Medium" pitchFamily="2" charset="77"/>
              </a:rPr>
            </a:br>
            <a:r>
              <a:rPr lang="en-US" dirty="0">
                <a:solidFill>
                  <a:srgbClr val="FFFFFF"/>
                </a:solidFill>
                <a:cs typeface="Poppins Medium" pitchFamily="2" charset="77"/>
              </a:rPr>
              <a:t>is your home for help with food, health insurance, supportive care, financial assistance, childcare and more. </a:t>
            </a:r>
          </a:p>
        </p:txBody>
      </p:sp>
      <p:pic>
        <p:nvPicPr>
          <p:cNvPr id="3" name="Graphic 2" descr="Brand logo of the San Francisco Human Services Agency">
            <a:extLst>
              <a:ext uri="{FF2B5EF4-FFF2-40B4-BE49-F238E27FC236}">
                <a16:creationId xmlns:a16="http://schemas.microsoft.com/office/drawing/2014/main" id="{4EBC74D8-399C-11B2-513E-4CF7FBBAB6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46963"/>
            <a:ext cx="2168235" cy="35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70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4 text box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104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3412A9-6245-714F-AE60-EF039829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00" r="5054"/>
          <a:stretch/>
        </p:blipFill>
        <p:spPr>
          <a:xfrm>
            <a:off x="6851750" y="0"/>
            <a:ext cx="2292250" cy="132685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9832859-9E30-DB44-A540-1317E8DB83B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57200" y="1671096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EDB61A3-B590-E346-9F55-9F190445F3A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200" y="1956309"/>
            <a:ext cx="3826933" cy="65212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7A1F746-3044-BB4D-BC08-6B2B97A5EF2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622800" y="1370104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EE3CDAB6-2BED-B04D-BD08-CCF609033BCB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622800" y="1671096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BA498F4-3C9A-6D42-9976-39D981984A77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622800" y="1956309"/>
            <a:ext cx="3826933" cy="65212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6476F02-98FD-544A-827C-E4D401E8873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57200" y="2837222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29AA842-B123-4A43-9EC0-43D147F909E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57200" y="3122435"/>
            <a:ext cx="3826933" cy="31996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886A057-32A1-1446-A27D-6E1900511D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57200" y="3442399"/>
            <a:ext cx="3826933" cy="633152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6236C55-BB31-CE4C-920F-C3FAA557126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39734" y="2837222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B1A9D5F-B9B4-9344-A2E1-F3B0C2F63066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639734" y="3122435"/>
            <a:ext cx="3826933" cy="31996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FB3F534-99D9-6243-BC6A-D9035A277FE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639734" y="3442399"/>
            <a:ext cx="3826933" cy="633152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CCF735D-5E3D-313C-A94D-540FE4B4E5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54E841A-4650-9BAE-917F-2793E9FC0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BCBAB8-BDB8-6F45-A6A2-DAD4AC8909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000" r="5054"/>
          <a:stretch/>
        </p:blipFill>
        <p:spPr>
          <a:xfrm>
            <a:off x="6851750" y="0"/>
            <a:ext cx="2292250" cy="13268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0AB1796-2D53-C681-1C3F-F1E74E6AEE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993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78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Orange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10884"/>
            <a:ext cx="3843867" cy="1306512"/>
          </a:xfrm>
        </p:spPr>
        <p:txBody>
          <a:bodyPr wrap="square" lIns="0" tIns="0" rIns="0"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112648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1391B196-B6C7-1B46-B617-6E8598DF96C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91991" y="1199463"/>
            <a:ext cx="4575175" cy="4575175"/>
          </a:xfrm>
          <a:prstGeom prst="ellipse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300">
                <a:solidFill>
                  <a:srgbClr val="C3412A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  <a:p>
            <a:r>
              <a:rPr lang="en-US" dirty="0"/>
              <a:t>Remember to right click the image and add ALT text if it is informative, or mark as decorative</a:t>
            </a:r>
          </a:p>
        </p:txBody>
      </p:sp>
      <p:pic>
        <p:nvPicPr>
          <p:cNvPr id="11" name="Graphic 10" descr="Brand logo of the San Francisco Human Services Agency">
            <a:extLst>
              <a:ext uri="{FF2B5EF4-FFF2-40B4-BE49-F238E27FC236}">
                <a16:creationId xmlns:a16="http://schemas.microsoft.com/office/drawing/2014/main" id="{852A0B81-A858-5D44-B34B-FCEC345C3C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8150"/>
            <a:ext cx="2473768" cy="400581"/>
          </a:xfrm>
          <a:prstGeom prst="rect">
            <a:avLst/>
          </a:prstGeom>
        </p:spPr>
      </p:pic>
      <p:pic>
        <p:nvPicPr>
          <p:cNvPr id="3" name="Graphic 2" descr="Brand logo of the San Francisco Human Services Agency">
            <a:extLst>
              <a:ext uri="{FF2B5EF4-FFF2-40B4-BE49-F238E27FC236}">
                <a16:creationId xmlns:a16="http://schemas.microsoft.com/office/drawing/2014/main" id="{B6D5AF8A-9096-38EB-68AF-7E7A5D1D5E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8150"/>
            <a:ext cx="2473768" cy="4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4821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82CDA0-C0F7-3247-8624-321F8BB9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1835A3-E5D8-8A40-9D21-E7B74911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chemeClr val="tx1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73705E-214C-DB44-B9E5-692D6F2A7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C74941-7518-9240-B699-F637A6DB051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4337" y="1481051"/>
            <a:ext cx="2918194" cy="2006687"/>
          </a:xfrm>
          <a:custGeom>
            <a:avLst/>
            <a:gdLst>
              <a:gd name="connsiteX0" fmla="*/ 335498 w 2914650"/>
              <a:gd name="connsiteY0" fmla="*/ 0 h 2012950"/>
              <a:gd name="connsiteX1" fmla="*/ 2579152 w 2914650"/>
              <a:gd name="connsiteY1" fmla="*/ 0 h 2012950"/>
              <a:gd name="connsiteX2" fmla="*/ 2914650 w 2914650"/>
              <a:gd name="connsiteY2" fmla="*/ 335498 h 2012950"/>
              <a:gd name="connsiteX3" fmla="*/ 2914650 w 2914650"/>
              <a:gd name="connsiteY3" fmla="*/ 2012950 h 2012950"/>
              <a:gd name="connsiteX4" fmla="*/ 291465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2012950 h 2012950"/>
              <a:gd name="connsiteX7" fmla="*/ 0 w 2914650"/>
              <a:gd name="connsiteY7" fmla="*/ 335498 h 2012950"/>
              <a:gd name="connsiteX8" fmla="*/ 335498 w 2914650"/>
              <a:gd name="connsiteY8" fmla="*/ 0 h 2012950"/>
              <a:gd name="connsiteX0" fmla="*/ 335498 w 2914650"/>
              <a:gd name="connsiteY0" fmla="*/ 0 h 2012950"/>
              <a:gd name="connsiteX1" fmla="*/ 2579152 w 2914650"/>
              <a:gd name="connsiteY1" fmla="*/ 0 h 2012950"/>
              <a:gd name="connsiteX2" fmla="*/ 2914650 w 2914650"/>
              <a:gd name="connsiteY2" fmla="*/ 2012950 h 2012950"/>
              <a:gd name="connsiteX3" fmla="*/ 2914650 w 2914650"/>
              <a:gd name="connsiteY3" fmla="*/ 2012950 h 2012950"/>
              <a:gd name="connsiteX4" fmla="*/ 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335498 h 2012950"/>
              <a:gd name="connsiteX7" fmla="*/ 335498 w 2914650"/>
              <a:gd name="connsiteY7" fmla="*/ 0 h 2012950"/>
              <a:gd name="connsiteX0" fmla="*/ 335498 w 3088781"/>
              <a:gd name="connsiteY0" fmla="*/ 0 h 2012950"/>
              <a:gd name="connsiteX1" fmla="*/ 2908015 w 3088781"/>
              <a:gd name="connsiteY1" fmla="*/ 0 h 2012950"/>
              <a:gd name="connsiteX2" fmla="*/ 2914650 w 3088781"/>
              <a:gd name="connsiteY2" fmla="*/ 2012950 h 2012950"/>
              <a:gd name="connsiteX3" fmla="*/ 2914650 w 3088781"/>
              <a:gd name="connsiteY3" fmla="*/ 2012950 h 2012950"/>
              <a:gd name="connsiteX4" fmla="*/ 0 w 3088781"/>
              <a:gd name="connsiteY4" fmla="*/ 2012950 h 2012950"/>
              <a:gd name="connsiteX5" fmla="*/ 0 w 3088781"/>
              <a:gd name="connsiteY5" fmla="*/ 2012950 h 2012950"/>
              <a:gd name="connsiteX6" fmla="*/ 0 w 3088781"/>
              <a:gd name="connsiteY6" fmla="*/ 335498 h 2012950"/>
              <a:gd name="connsiteX7" fmla="*/ 335498 w 3088781"/>
              <a:gd name="connsiteY7" fmla="*/ 0 h 2012950"/>
              <a:gd name="connsiteX0" fmla="*/ 335498 w 2914650"/>
              <a:gd name="connsiteY0" fmla="*/ 220405 h 2233355"/>
              <a:gd name="connsiteX1" fmla="*/ 2908015 w 2914650"/>
              <a:gd name="connsiteY1" fmla="*/ 220405 h 2233355"/>
              <a:gd name="connsiteX2" fmla="*/ 2914650 w 2914650"/>
              <a:gd name="connsiteY2" fmla="*/ 2233355 h 2233355"/>
              <a:gd name="connsiteX3" fmla="*/ 2914650 w 2914650"/>
              <a:gd name="connsiteY3" fmla="*/ 2233355 h 2233355"/>
              <a:gd name="connsiteX4" fmla="*/ 0 w 2914650"/>
              <a:gd name="connsiteY4" fmla="*/ 2233355 h 2233355"/>
              <a:gd name="connsiteX5" fmla="*/ 0 w 2914650"/>
              <a:gd name="connsiteY5" fmla="*/ 2233355 h 2233355"/>
              <a:gd name="connsiteX6" fmla="*/ 0 w 2914650"/>
              <a:gd name="connsiteY6" fmla="*/ 555903 h 2233355"/>
              <a:gd name="connsiteX7" fmla="*/ 335498 w 2914650"/>
              <a:gd name="connsiteY7" fmla="*/ 220405 h 2233355"/>
              <a:gd name="connsiteX0" fmla="*/ 335498 w 2914650"/>
              <a:gd name="connsiteY0" fmla="*/ 0 h 2012950"/>
              <a:gd name="connsiteX1" fmla="*/ 2908015 w 2914650"/>
              <a:gd name="connsiteY1" fmla="*/ 0 h 2012950"/>
              <a:gd name="connsiteX2" fmla="*/ 2914650 w 2914650"/>
              <a:gd name="connsiteY2" fmla="*/ 2012950 h 2012950"/>
              <a:gd name="connsiteX3" fmla="*/ 2914650 w 2914650"/>
              <a:gd name="connsiteY3" fmla="*/ 2012950 h 2012950"/>
              <a:gd name="connsiteX4" fmla="*/ 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335498 h 2012950"/>
              <a:gd name="connsiteX7" fmla="*/ 335498 w 2914650"/>
              <a:gd name="connsiteY7" fmla="*/ 0 h 2012950"/>
              <a:gd name="connsiteX0" fmla="*/ 335498 w 2918891"/>
              <a:gd name="connsiteY0" fmla="*/ 0 h 2012950"/>
              <a:gd name="connsiteX1" fmla="*/ 2908015 w 2918891"/>
              <a:gd name="connsiteY1" fmla="*/ 0 h 2012950"/>
              <a:gd name="connsiteX2" fmla="*/ 2914650 w 2918891"/>
              <a:gd name="connsiteY2" fmla="*/ 2012950 h 2012950"/>
              <a:gd name="connsiteX3" fmla="*/ 2914650 w 2918891"/>
              <a:gd name="connsiteY3" fmla="*/ 2012950 h 2012950"/>
              <a:gd name="connsiteX4" fmla="*/ 0 w 2918891"/>
              <a:gd name="connsiteY4" fmla="*/ 2012950 h 2012950"/>
              <a:gd name="connsiteX5" fmla="*/ 0 w 2918891"/>
              <a:gd name="connsiteY5" fmla="*/ 2012950 h 2012950"/>
              <a:gd name="connsiteX6" fmla="*/ 0 w 2918891"/>
              <a:gd name="connsiteY6" fmla="*/ 335498 h 2012950"/>
              <a:gd name="connsiteX7" fmla="*/ 335498 w 2918891"/>
              <a:gd name="connsiteY7" fmla="*/ 0 h 2012950"/>
              <a:gd name="connsiteX0" fmla="*/ 335498 w 2921898"/>
              <a:gd name="connsiteY0" fmla="*/ 0 h 2012950"/>
              <a:gd name="connsiteX1" fmla="*/ 2914278 w 2921898"/>
              <a:gd name="connsiteY1" fmla="*/ 6263 h 2012950"/>
              <a:gd name="connsiteX2" fmla="*/ 2914650 w 2921898"/>
              <a:gd name="connsiteY2" fmla="*/ 2012950 h 2012950"/>
              <a:gd name="connsiteX3" fmla="*/ 2914650 w 2921898"/>
              <a:gd name="connsiteY3" fmla="*/ 2012950 h 2012950"/>
              <a:gd name="connsiteX4" fmla="*/ 0 w 2921898"/>
              <a:gd name="connsiteY4" fmla="*/ 2012950 h 2012950"/>
              <a:gd name="connsiteX5" fmla="*/ 0 w 2921898"/>
              <a:gd name="connsiteY5" fmla="*/ 2012950 h 2012950"/>
              <a:gd name="connsiteX6" fmla="*/ 0 w 2921898"/>
              <a:gd name="connsiteY6" fmla="*/ 335498 h 2012950"/>
              <a:gd name="connsiteX7" fmla="*/ 335498 w 2921898"/>
              <a:gd name="connsiteY7" fmla="*/ 0 h 2012950"/>
              <a:gd name="connsiteX0" fmla="*/ 335498 w 2917591"/>
              <a:gd name="connsiteY0" fmla="*/ 0 h 2012950"/>
              <a:gd name="connsiteX1" fmla="*/ 2914278 w 2917591"/>
              <a:gd name="connsiteY1" fmla="*/ 6263 h 2012950"/>
              <a:gd name="connsiteX2" fmla="*/ 2914650 w 2917591"/>
              <a:gd name="connsiteY2" fmla="*/ 2012950 h 2012950"/>
              <a:gd name="connsiteX3" fmla="*/ 2914650 w 2917591"/>
              <a:gd name="connsiteY3" fmla="*/ 2012950 h 2012950"/>
              <a:gd name="connsiteX4" fmla="*/ 0 w 2917591"/>
              <a:gd name="connsiteY4" fmla="*/ 2012950 h 2012950"/>
              <a:gd name="connsiteX5" fmla="*/ 0 w 2917591"/>
              <a:gd name="connsiteY5" fmla="*/ 2012950 h 2012950"/>
              <a:gd name="connsiteX6" fmla="*/ 0 w 2917591"/>
              <a:gd name="connsiteY6" fmla="*/ 335498 h 2012950"/>
              <a:gd name="connsiteX7" fmla="*/ 335498 w 2917591"/>
              <a:gd name="connsiteY7" fmla="*/ 0 h 2012950"/>
              <a:gd name="connsiteX0" fmla="*/ 1074533 w 2917591"/>
              <a:gd name="connsiteY0" fmla="*/ 0 h 2006687"/>
              <a:gd name="connsiteX1" fmla="*/ 2914278 w 2917591"/>
              <a:gd name="connsiteY1" fmla="*/ 0 h 2006687"/>
              <a:gd name="connsiteX2" fmla="*/ 2914650 w 2917591"/>
              <a:gd name="connsiteY2" fmla="*/ 2006687 h 2006687"/>
              <a:gd name="connsiteX3" fmla="*/ 2914650 w 2917591"/>
              <a:gd name="connsiteY3" fmla="*/ 2006687 h 2006687"/>
              <a:gd name="connsiteX4" fmla="*/ 0 w 2917591"/>
              <a:gd name="connsiteY4" fmla="*/ 2006687 h 2006687"/>
              <a:gd name="connsiteX5" fmla="*/ 0 w 2917591"/>
              <a:gd name="connsiteY5" fmla="*/ 2006687 h 2006687"/>
              <a:gd name="connsiteX6" fmla="*/ 0 w 2917591"/>
              <a:gd name="connsiteY6" fmla="*/ 329235 h 2006687"/>
              <a:gd name="connsiteX7" fmla="*/ 1074533 w 2917591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75136 w 2918194"/>
              <a:gd name="connsiteY0" fmla="*/ 0 h 2006687"/>
              <a:gd name="connsiteX1" fmla="*/ 2914881 w 2918194"/>
              <a:gd name="connsiteY1" fmla="*/ 0 h 2006687"/>
              <a:gd name="connsiteX2" fmla="*/ 2915253 w 2918194"/>
              <a:gd name="connsiteY2" fmla="*/ 2006687 h 2006687"/>
              <a:gd name="connsiteX3" fmla="*/ 2915253 w 2918194"/>
              <a:gd name="connsiteY3" fmla="*/ 2006687 h 2006687"/>
              <a:gd name="connsiteX4" fmla="*/ 603 w 2918194"/>
              <a:gd name="connsiteY4" fmla="*/ 2006687 h 2006687"/>
              <a:gd name="connsiteX5" fmla="*/ 603 w 2918194"/>
              <a:gd name="connsiteY5" fmla="*/ 2006687 h 2006687"/>
              <a:gd name="connsiteX6" fmla="*/ 603 w 2918194"/>
              <a:gd name="connsiteY6" fmla="*/ 1049482 h 2006687"/>
              <a:gd name="connsiteX7" fmla="*/ 1075136 w 2918194"/>
              <a:gd name="connsiteY7" fmla="*/ 0 h 2006687"/>
              <a:gd name="connsiteX0" fmla="*/ 1075136 w 2918194"/>
              <a:gd name="connsiteY0" fmla="*/ 0 h 2006687"/>
              <a:gd name="connsiteX1" fmla="*/ 2914881 w 2918194"/>
              <a:gd name="connsiteY1" fmla="*/ 0 h 2006687"/>
              <a:gd name="connsiteX2" fmla="*/ 2915253 w 2918194"/>
              <a:gd name="connsiteY2" fmla="*/ 2006687 h 2006687"/>
              <a:gd name="connsiteX3" fmla="*/ 2915253 w 2918194"/>
              <a:gd name="connsiteY3" fmla="*/ 2006687 h 2006687"/>
              <a:gd name="connsiteX4" fmla="*/ 603 w 2918194"/>
              <a:gd name="connsiteY4" fmla="*/ 2006687 h 2006687"/>
              <a:gd name="connsiteX5" fmla="*/ 603 w 2918194"/>
              <a:gd name="connsiteY5" fmla="*/ 2006687 h 2006687"/>
              <a:gd name="connsiteX6" fmla="*/ 603 w 2918194"/>
              <a:gd name="connsiteY6" fmla="*/ 1049482 h 2006687"/>
              <a:gd name="connsiteX7" fmla="*/ 1075136 w 2918194"/>
              <a:gd name="connsiteY7" fmla="*/ 0 h 200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8194" h="2006687">
                <a:moveTo>
                  <a:pt x="1075136" y="0"/>
                </a:moveTo>
                <a:lnTo>
                  <a:pt x="2914881" y="0"/>
                </a:lnTo>
                <a:cubicBezTo>
                  <a:pt x="2915119" y="508439"/>
                  <a:pt x="2921967" y="1646143"/>
                  <a:pt x="2915253" y="2006687"/>
                </a:cubicBezTo>
                <a:lnTo>
                  <a:pt x="2915253" y="2006687"/>
                </a:lnTo>
                <a:lnTo>
                  <a:pt x="603" y="2006687"/>
                </a:lnTo>
                <a:lnTo>
                  <a:pt x="603" y="2006687"/>
                </a:lnTo>
                <a:cubicBezTo>
                  <a:pt x="-1485" y="1668829"/>
                  <a:pt x="2691" y="1550179"/>
                  <a:pt x="603" y="1049482"/>
                </a:cubicBezTo>
                <a:cubicBezTo>
                  <a:pt x="6866" y="56263"/>
                  <a:pt x="889846" y="0"/>
                  <a:pt x="1075136" y="0"/>
                </a:cubicBezTo>
                <a:close/>
              </a:path>
            </a:pathLst>
          </a:custGeom>
        </p:spPr>
        <p:txBody>
          <a:bodyPr/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52714B78-A937-BF44-99A1-D65EA5F7F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14713" y="1474788"/>
            <a:ext cx="2703512" cy="2012950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Picture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Remember to right click the image and add ALT text if it is informative, or mark as decorative</a:t>
            </a:r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3DC25371-E3FC-C44D-9AD0-B5462E3AC5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1674" y="1480433"/>
            <a:ext cx="2488347" cy="2012950"/>
          </a:xfrm>
          <a:custGeom>
            <a:avLst/>
            <a:gdLst>
              <a:gd name="connsiteX0" fmla="*/ 0 w 2905125"/>
              <a:gd name="connsiteY0" fmla="*/ 0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0 w 2905125"/>
              <a:gd name="connsiteY5" fmla="*/ 0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905125 w 2905125"/>
              <a:gd name="connsiteY2" fmla="*/ 324209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85119 h 2075491"/>
              <a:gd name="connsiteX1" fmla="*/ 1875360 w 2905125"/>
              <a:gd name="connsiteY1" fmla="*/ 73830 h 2075491"/>
              <a:gd name="connsiteX2" fmla="*/ 2893836 w 2905125"/>
              <a:gd name="connsiteY2" fmla="*/ 1109239 h 2075491"/>
              <a:gd name="connsiteX3" fmla="*/ 2905125 w 2905125"/>
              <a:gd name="connsiteY3" fmla="*/ 2075491 h 2075491"/>
              <a:gd name="connsiteX4" fmla="*/ 0 w 2905125"/>
              <a:gd name="connsiteY4" fmla="*/ 2075491 h 2075491"/>
              <a:gd name="connsiteX5" fmla="*/ 16934 w 2905125"/>
              <a:gd name="connsiteY5" fmla="*/ 85119 h 207549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1035409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5405 h 2005777"/>
              <a:gd name="connsiteX1" fmla="*/ 1875360 w 2905125"/>
              <a:gd name="connsiteY1" fmla="*/ 4116 h 2005777"/>
              <a:gd name="connsiteX2" fmla="*/ 2893836 w 2905125"/>
              <a:gd name="connsiteY2" fmla="*/ 1039525 h 2005777"/>
              <a:gd name="connsiteX3" fmla="*/ 2905125 w 2905125"/>
              <a:gd name="connsiteY3" fmla="*/ 2005777 h 2005777"/>
              <a:gd name="connsiteX4" fmla="*/ 0 w 2905125"/>
              <a:gd name="connsiteY4" fmla="*/ 2005777 h 2005777"/>
              <a:gd name="connsiteX5" fmla="*/ 16934 w 2905125"/>
              <a:gd name="connsiteY5" fmla="*/ 15405 h 2005777"/>
              <a:gd name="connsiteX0" fmla="*/ 3208 w 2913977"/>
              <a:gd name="connsiteY0" fmla="*/ 70183 h 2083133"/>
              <a:gd name="connsiteX1" fmla="*/ 1884212 w 2913977"/>
              <a:gd name="connsiteY1" fmla="*/ 81472 h 2083133"/>
              <a:gd name="connsiteX2" fmla="*/ 2902688 w 2913977"/>
              <a:gd name="connsiteY2" fmla="*/ 1116881 h 2083133"/>
              <a:gd name="connsiteX3" fmla="*/ 2913977 w 2913977"/>
              <a:gd name="connsiteY3" fmla="*/ 2083133 h 2083133"/>
              <a:gd name="connsiteX4" fmla="*/ 8852 w 2913977"/>
              <a:gd name="connsiteY4" fmla="*/ 2083133 h 2083133"/>
              <a:gd name="connsiteX5" fmla="*/ 3208 w 2913977"/>
              <a:gd name="connsiteY5" fmla="*/ 70183 h 2083133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3977" h="2012950">
                <a:moveTo>
                  <a:pt x="3208" y="0"/>
                </a:moveTo>
                <a:lnTo>
                  <a:pt x="1884212" y="11289"/>
                </a:lnTo>
                <a:cubicBezTo>
                  <a:pt x="2370102" y="9408"/>
                  <a:pt x="2897043" y="296964"/>
                  <a:pt x="2902688" y="1046698"/>
                </a:cubicBezTo>
                <a:cubicBezTo>
                  <a:pt x="2908333" y="1796432"/>
                  <a:pt x="2910214" y="1660762"/>
                  <a:pt x="2913977" y="2012950"/>
                </a:cubicBezTo>
                <a:lnTo>
                  <a:pt x="8852" y="2012950"/>
                </a:lnTo>
                <a:cubicBezTo>
                  <a:pt x="14497" y="1349493"/>
                  <a:pt x="-8082" y="917457"/>
                  <a:pt x="3208" y="0"/>
                </a:cubicBezTo>
                <a:close/>
              </a:path>
            </a:pathLst>
          </a:custGeom>
        </p:spPr>
        <p:txBody>
          <a:bodyPr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FE9418A-77DC-9242-8F7F-9D17D43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495F9C-C691-8907-0B44-412230FA8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92AF639-977F-0BBA-3B98-0B1E472EB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058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/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82CDA0-C0F7-3247-8624-321F8BB9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73705E-214C-DB44-B9E5-692D6F2A7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41835A3-E5D8-8A40-9D21-E7B74911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able Placeholder 12">
            <a:extLst>
              <a:ext uri="{FF2B5EF4-FFF2-40B4-BE49-F238E27FC236}">
                <a16:creationId xmlns:a16="http://schemas.microsoft.com/office/drawing/2014/main" id="{9C531377-0D78-FE49-B648-DC6DC93302E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81864" y="1356518"/>
            <a:ext cx="7784273" cy="2839800"/>
          </a:xfrm>
        </p:spPr>
        <p:txBody>
          <a:bodyPr>
            <a:normAutofit/>
          </a:bodyPr>
          <a:lstStyle>
            <a:lvl1pPr>
              <a:defRPr sz="2000" b="0" i="0">
                <a:solidFill>
                  <a:srgbClr val="699652"/>
                </a:solidFill>
                <a:latin typeface="Prodigy Sans Medium" pitchFamily="2" charset="77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FE9418A-77DC-9242-8F7F-9D17D43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BDD01C-EFD4-6AA1-92C2-695E05C2B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24339A4-67DA-1747-5D8D-CF30934D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512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Table/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82CDA0-C0F7-3247-8624-321F8BB9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73705E-214C-DB44-B9E5-692D6F2A7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41835A3-E5D8-8A40-9D21-E7B74911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able Placeholder 12">
            <a:extLst>
              <a:ext uri="{FF2B5EF4-FFF2-40B4-BE49-F238E27FC236}">
                <a16:creationId xmlns:a16="http://schemas.microsoft.com/office/drawing/2014/main" id="{9C531377-0D78-FE49-B648-DC6DC93302E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81864" y="1085850"/>
            <a:ext cx="4391785" cy="3110468"/>
          </a:xfrm>
        </p:spPr>
        <p:txBody>
          <a:bodyPr>
            <a:normAutofit/>
          </a:bodyPr>
          <a:lstStyle>
            <a:lvl1pPr>
              <a:defRPr sz="2000" b="0" i="0">
                <a:solidFill>
                  <a:srgbClr val="699652"/>
                </a:solidFill>
                <a:latin typeface="Prodigy Sans Medium" pitchFamily="2" charset="77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C7EDF4-113A-EFEB-B1E9-EE55B8D123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46700" y="1085034"/>
            <a:ext cx="3321050" cy="3110729"/>
          </a:xfrm>
          <a:prstGeom prst="flowChartDelay">
            <a:avLst/>
          </a:prstGeo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r>
              <a:rPr lang="en-US" dirty="0"/>
              <a:t>Click to add photo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Remember to right click the image and add ALT text if it is informative, or mark as decorative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FE9418A-77DC-9242-8F7F-9D17D43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3D6A7F-DE1B-2015-EB4C-FAE82F4C5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D50A992-8D07-1763-7050-EA1431DC9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3655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/End slide">
    <p:bg>
      <p:bgPr>
        <a:solidFill>
          <a:srgbClr val="017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349665"/>
            <a:ext cx="3815645" cy="1127472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FFFFF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F2C00B-23DA-FE41-9734-27EE20349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55" b="3925"/>
          <a:stretch/>
        </p:blipFill>
        <p:spPr>
          <a:xfrm>
            <a:off x="7512230" y="2153200"/>
            <a:ext cx="1637414" cy="29903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14E47A5-FA21-AD4C-A37D-88A421D8625D}"/>
              </a:ext>
            </a:extLst>
          </p:cNvPr>
          <p:cNvSpPr txBox="1"/>
          <p:nvPr/>
        </p:nvSpPr>
        <p:spPr>
          <a:xfrm>
            <a:off x="457200" y="4151352"/>
            <a:ext cx="4336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FFFF"/>
                </a:solidFill>
                <a:latin typeface="Montserrat" pitchFamily="2" charset="77"/>
              </a:rPr>
              <a:t>www.sfhsa.org</a:t>
            </a:r>
          </a:p>
        </p:txBody>
      </p:sp>
      <p:pic>
        <p:nvPicPr>
          <p:cNvPr id="18" name="Graphic 17" descr="Brand logo of the San Francisco Human Services Agency">
            <a:extLst>
              <a:ext uri="{FF2B5EF4-FFF2-40B4-BE49-F238E27FC236}">
                <a16:creationId xmlns:a16="http://schemas.microsoft.com/office/drawing/2014/main" id="{FFAC63FA-E43A-9745-B3C7-7983B97AB9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C1AF43-C8FB-40D1-76EC-D9614F445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55" b="3925"/>
          <a:stretch/>
        </p:blipFill>
        <p:spPr>
          <a:xfrm>
            <a:off x="7512230" y="2153200"/>
            <a:ext cx="1637414" cy="2990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894E4A-2B98-C03D-1551-76F3DA9B8CA8}"/>
              </a:ext>
            </a:extLst>
          </p:cNvPr>
          <p:cNvSpPr txBox="1"/>
          <p:nvPr userDrawn="1"/>
        </p:nvSpPr>
        <p:spPr>
          <a:xfrm>
            <a:off x="457200" y="4151352"/>
            <a:ext cx="4336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FFFF"/>
                </a:solidFill>
                <a:latin typeface="Montserrat" pitchFamily="2" charset="77"/>
              </a:rPr>
              <a:t>www.sfhsa.org</a:t>
            </a:r>
          </a:p>
        </p:txBody>
      </p:sp>
      <p:pic>
        <p:nvPicPr>
          <p:cNvPr id="5" name="Graphic 4" descr="Brand logo of the San Francisco Human Services Agency">
            <a:extLst>
              <a:ext uri="{FF2B5EF4-FFF2-40B4-BE49-F238E27FC236}">
                <a16:creationId xmlns:a16="http://schemas.microsoft.com/office/drawing/2014/main" id="{378FAE2B-78F5-679D-9307-9CEB674040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181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Dark Blue">
    <p:bg>
      <p:bgPr>
        <a:solidFill>
          <a:srgbClr val="112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AB590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3B9FA0-8CA1-FE42-8A56-730618B04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2116"/>
          <a:stretch/>
        </p:blipFill>
        <p:spPr>
          <a:xfrm>
            <a:off x="6797314" y="2656103"/>
            <a:ext cx="2370750" cy="248739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BFAAE8-4BE4-7A4D-8AF6-F12841C64FD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A7D5C7"/>
                </a:solidFill>
                <a:latin typeface="Montserrat SemiBold" panose="00000700000000000000" pitchFamily="2" charset="0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5pPr>
            <a:lvl6pPr>
              <a:defRPr b="0" i="0">
                <a:solidFill>
                  <a:srgbClr val="A7D5C7"/>
                </a:solidFill>
                <a:latin typeface="Montserrat" pitchFamily="2" charset="77"/>
              </a:defRPr>
            </a:lvl6pPr>
            <a:lvl7pPr>
              <a:defRPr b="0" i="0">
                <a:solidFill>
                  <a:srgbClr val="A7D5C7"/>
                </a:solidFill>
                <a:latin typeface="Montserrat" pitchFamily="2" charset="77"/>
              </a:defRPr>
            </a:lvl7pPr>
            <a:lvl8pPr>
              <a:defRPr b="0" i="0">
                <a:solidFill>
                  <a:srgbClr val="A7D5C7"/>
                </a:solidFill>
                <a:latin typeface="Montserrat" pitchFamily="2" charset="77"/>
              </a:defRPr>
            </a:lvl8pPr>
            <a:lvl9pPr>
              <a:defRPr b="0" i="0">
                <a:solidFill>
                  <a:srgbClr val="A7D5C7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9" name="Graphic 8" descr="Brand logo of the San Francisco Human Services Agency">
            <a:extLst>
              <a:ext uri="{FF2B5EF4-FFF2-40B4-BE49-F238E27FC236}">
                <a16:creationId xmlns:a16="http://schemas.microsoft.com/office/drawing/2014/main" id="{82EDF7CD-6414-124A-9051-7BC2B851A1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390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Dark Blue">
    <p:bg>
      <p:bgPr>
        <a:solidFill>
          <a:srgbClr val="112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83647" y="1774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AB590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3B9FA0-8CA1-FE42-8A56-730618B04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2116"/>
          <a:stretch/>
        </p:blipFill>
        <p:spPr>
          <a:xfrm>
            <a:off x="6797314" y="2656103"/>
            <a:ext cx="2370750" cy="248739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BFAAE8-4BE4-7A4D-8AF6-F12841C64FD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283647" y="2914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A7D5C7"/>
                </a:solidFill>
                <a:latin typeface="Montserrat SemiBold" panose="00000700000000000000" pitchFamily="2" charset="0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5pPr>
            <a:lvl6pPr>
              <a:defRPr b="0" i="0">
                <a:solidFill>
                  <a:srgbClr val="A7D5C7"/>
                </a:solidFill>
                <a:latin typeface="Montserrat" pitchFamily="2" charset="77"/>
              </a:defRPr>
            </a:lvl6pPr>
            <a:lvl7pPr>
              <a:defRPr b="0" i="0">
                <a:solidFill>
                  <a:srgbClr val="A7D5C7"/>
                </a:solidFill>
                <a:latin typeface="Montserrat" pitchFamily="2" charset="77"/>
              </a:defRPr>
            </a:lvl7pPr>
            <a:lvl8pPr>
              <a:defRPr b="0" i="0">
                <a:solidFill>
                  <a:srgbClr val="A7D5C7"/>
                </a:solidFill>
                <a:latin typeface="Montserrat" pitchFamily="2" charset="77"/>
              </a:defRPr>
            </a:lvl8pPr>
            <a:lvl9pPr>
              <a:defRPr b="0" i="0">
                <a:solidFill>
                  <a:srgbClr val="A7D5C7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F26492E-5158-5037-1211-7D1970D17E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199" y="1301750"/>
            <a:ext cx="2565401" cy="1992032"/>
          </a:xfrm>
          <a:prstGeom prst="round2SameRect">
            <a:avLst/>
          </a:prstGeo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9" name="Graphic 8" descr="Brand logo of the San Francisco Human Services Agency">
            <a:extLst>
              <a:ext uri="{FF2B5EF4-FFF2-40B4-BE49-F238E27FC236}">
                <a16:creationId xmlns:a16="http://schemas.microsoft.com/office/drawing/2014/main" id="{82EDF7CD-6414-124A-9051-7BC2B851A1A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781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Light Orange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chemeClr val="tx1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CF92D7-4380-D448-A0CB-B3D943313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1298" y="2656103"/>
            <a:ext cx="2370750" cy="283135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26F2F5-732D-8941-BDD0-FCE498A20D9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 b="0" i="0">
                <a:solidFill>
                  <a:srgbClr val="112648"/>
                </a:solidFill>
                <a:latin typeface="Montserrat SemiBold" panose="00000700000000000000" pitchFamily="2" charset="0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5pPr>
            <a:lvl6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6pPr>
            <a:lvl7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7pPr>
            <a:lvl8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8pPr>
            <a:lvl9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BEEAC50-2798-174C-92E4-ECF62E09FFD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65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5967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BE3D44-8FFE-484B-9EA2-135C47FCF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03018" y="1722460"/>
            <a:ext cx="3122201" cy="377577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E2BA219-6174-B045-B2D4-02CF897F9D7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 b="0" i="0">
                <a:solidFill>
                  <a:schemeClr val="tx1"/>
                </a:solidFill>
                <a:latin typeface="Montserrat SemiBold" panose="00000700000000000000" pitchFamily="2" charset="0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5pPr>
            <a:lvl6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6pPr>
            <a:lvl7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7pPr>
            <a:lvl8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8pPr>
            <a:lvl9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  <p:pic>
        <p:nvPicPr>
          <p:cNvPr id="6" name="Graphic 5" descr="Brand logo of the San Francisco Human Services Agency">
            <a:extLst>
              <a:ext uri="{FF2B5EF4-FFF2-40B4-BE49-F238E27FC236}">
                <a16:creationId xmlns:a16="http://schemas.microsoft.com/office/drawing/2014/main" id="{0BEEAC50-2798-174C-92E4-ECF62E09FF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537" y="406551"/>
            <a:ext cx="2450165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61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Basi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D4D1FB0-9C89-894B-AC55-C02FB99D0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rgbClr val="112648"/>
              </a:buClr>
              <a:buFont typeface="Arial" panose="020B0604020202020204" pitchFamily="34" charset="0"/>
              <a:buChar char="•"/>
              <a:defRPr sz="2000">
                <a:solidFill>
                  <a:schemeClr val="accent6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rgbClr val="112648"/>
              </a:buClr>
              <a:buSzPct val="60000"/>
              <a:buFont typeface="Courier New" panose="02070309020205020404" pitchFamily="49" charset="0"/>
              <a:buChar char="o"/>
              <a:defRPr sz="2000">
                <a:solidFill>
                  <a:schemeClr val="accent6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rgbClr val="112648"/>
              </a:buClr>
              <a:defRPr sz="2000">
                <a:solidFill>
                  <a:schemeClr val="accent6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rgbClr val="112648"/>
              </a:buClr>
              <a:defRPr sz="2000">
                <a:solidFill>
                  <a:schemeClr val="accent6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rgbClr val="112648"/>
              </a:buClr>
              <a:defRPr sz="2000">
                <a:solidFill>
                  <a:schemeClr val="accent6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2745563-9A6B-8E3A-39DB-257F79F9E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15544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and Subtitle Patter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624097-A3F4-4E48-AA61-4ACDE275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2384C32-A541-0544-99E4-9AB53120D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0" i="0">
                <a:solidFill>
                  <a:srgbClr val="69965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7F00CA0-4B21-4649-95CD-A3D619EA4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927" r="1947"/>
          <a:stretch/>
        </p:blipFill>
        <p:spPr>
          <a:xfrm>
            <a:off x="6573913" y="-7422"/>
            <a:ext cx="2570087" cy="1608668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78480A8-8F6E-1A80-9331-30C95B4D8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38233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2 Contents and Subtitle Patter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C624097-A3F4-4E48-AA61-4ACDE275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2384C32-A541-0544-99E4-9AB53120D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0" i="0">
                <a:solidFill>
                  <a:srgbClr val="69965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2D7856F9-FFCB-E330-311E-2182F2AF84BE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457022" y="1333701"/>
            <a:ext cx="6999288" cy="1458913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7" name="Table Placeholder 5">
            <a:extLst>
              <a:ext uri="{FF2B5EF4-FFF2-40B4-BE49-F238E27FC236}">
                <a16:creationId xmlns:a16="http://schemas.microsoft.com/office/drawing/2014/main" id="{7429025A-20BB-EB22-8092-B682893FB635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457022" y="2999340"/>
            <a:ext cx="6999288" cy="1458913"/>
          </a:xfrm>
        </p:spPr>
        <p:txBody>
          <a:bodyPr/>
          <a:lstStyle/>
          <a:p>
            <a:r>
              <a:rPr lang="en-US" dirty="0"/>
              <a:t>Click icon to add table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7F00CA0-4B21-4649-95CD-A3D619EA42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927" r="1947"/>
          <a:stretch/>
        </p:blipFill>
        <p:spPr>
          <a:xfrm>
            <a:off x="6573913" y="-7422"/>
            <a:ext cx="2570087" cy="1608668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37D38BE-225E-FEC9-9A01-5E7600B44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41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and Subtitle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F7196FF-7E5F-1145-B3FA-D889E50844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0" i="0">
                <a:solidFill>
                  <a:srgbClr val="69965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989825-64A3-AA41-91D9-8C513A221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B1C62B-88D3-CDF7-8845-24072066C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7986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2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23" y="400541"/>
            <a:ext cx="7720572" cy="412826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2B52E9-B6FE-B04E-A939-656323AC5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1E6D43-2904-BA44-B811-5F4581A1C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000" b="0" i="0">
                <a:solidFill>
                  <a:srgbClr val="017493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2ACFA39-3A2F-3C47-B1FA-33D0D0F95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020"/>
            <a:ext cx="7720572" cy="3263504"/>
          </a:xfrm>
        </p:spPr>
        <p:txBody>
          <a:bodyPr lIns="64008" tIns="137160" rIns="137160" bIns="64008" numCol="2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DD351FC-31EE-7BB1-1ED3-EBF0C86DF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23F0CC8-575C-8C48-B784-1BCCA35C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57752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hoto">
    <p:bg>
      <p:bgPr>
        <a:solidFill>
          <a:srgbClr val="ACD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78" y="377841"/>
            <a:ext cx="4030858" cy="474471"/>
          </a:xfrm>
        </p:spPr>
        <p:txBody>
          <a:bodyPr lIns="36576" tIns="64008" rIns="36576" bIns="64008" anchor="b">
            <a:noAutofit/>
          </a:bodyPr>
          <a:lstStyle>
            <a:lvl1pPr>
              <a:defRPr sz="2600" b="1" i="0">
                <a:solidFill>
                  <a:srgbClr val="174D2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C244E0-64CE-994C-8185-D97504B9B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79" y="971548"/>
            <a:ext cx="4030136" cy="3794109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20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20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34179002-B308-1140-8C11-2A6F9B123D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17" y="2632"/>
            <a:ext cx="4337982" cy="5140038"/>
          </a:xfrm>
          <a:custGeom>
            <a:avLst/>
            <a:gdLst>
              <a:gd name="connsiteX0" fmla="*/ 0 w 3251200"/>
              <a:gd name="connsiteY0" fmla="*/ 0 h 4705350"/>
              <a:gd name="connsiteX1" fmla="*/ 2709322 w 3251200"/>
              <a:gd name="connsiteY1" fmla="*/ 0 h 4705350"/>
              <a:gd name="connsiteX2" fmla="*/ 3251200 w 3251200"/>
              <a:gd name="connsiteY2" fmla="*/ 541878 h 4705350"/>
              <a:gd name="connsiteX3" fmla="*/ 3251200 w 3251200"/>
              <a:gd name="connsiteY3" fmla="*/ 4705350 h 4705350"/>
              <a:gd name="connsiteX4" fmla="*/ 0 w 3251200"/>
              <a:gd name="connsiteY4" fmla="*/ 4705350 h 4705350"/>
              <a:gd name="connsiteX5" fmla="*/ 0 w 3251200"/>
              <a:gd name="connsiteY5" fmla="*/ 0 h 4705350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51200 w 3251200"/>
              <a:gd name="connsiteY2" fmla="*/ 547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45555 w 3251200"/>
              <a:gd name="connsiteY2" fmla="*/ 1563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120008 h 4825358"/>
              <a:gd name="connsiteX1" fmla="*/ 1665100 w 3251937"/>
              <a:gd name="connsiteY1" fmla="*/ 114363 h 4825358"/>
              <a:gd name="connsiteX2" fmla="*/ 3245555 w 3251937"/>
              <a:gd name="connsiteY2" fmla="*/ 1677886 h 4825358"/>
              <a:gd name="connsiteX3" fmla="*/ 3251200 w 3251937"/>
              <a:gd name="connsiteY3" fmla="*/ 4825358 h 4825358"/>
              <a:gd name="connsiteX4" fmla="*/ 0 w 3251937"/>
              <a:gd name="connsiteY4" fmla="*/ 4825358 h 4825358"/>
              <a:gd name="connsiteX5" fmla="*/ 0 w 3251937"/>
              <a:gd name="connsiteY5" fmla="*/ 120008 h 4825358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363262"/>
              <a:gd name="connsiteY0" fmla="*/ 0 h 4705350"/>
              <a:gd name="connsiteX1" fmla="*/ 1676389 w 3363262"/>
              <a:gd name="connsiteY1" fmla="*/ 16933 h 4705350"/>
              <a:gd name="connsiteX2" fmla="*/ 3245555 w 3363262"/>
              <a:gd name="connsiteY2" fmla="*/ 1557878 h 4705350"/>
              <a:gd name="connsiteX3" fmla="*/ 3251200 w 3363262"/>
              <a:gd name="connsiteY3" fmla="*/ 4705350 h 4705350"/>
              <a:gd name="connsiteX4" fmla="*/ 0 w 3363262"/>
              <a:gd name="connsiteY4" fmla="*/ 4705350 h 4705350"/>
              <a:gd name="connsiteX5" fmla="*/ 0 w 3363262"/>
              <a:gd name="connsiteY5" fmla="*/ 0 h 4705350"/>
              <a:gd name="connsiteX0" fmla="*/ 0 w 3363262"/>
              <a:gd name="connsiteY0" fmla="*/ 118335 h 4801107"/>
              <a:gd name="connsiteX1" fmla="*/ 1676389 w 3363262"/>
              <a:gd name="connsiteY1" fmla="*/ 112690 h 4801107"/>
              <a:gd name="connsiteX2" fmla="*/ 3245555 w 3363262"/>
              <a:gd name="connsiteY2" fmla="*/ 1653635 h 4801107"/>
              <a:gd name="connsiteX3" fmla="*/ 3251200 w 3363262"/>
              <a:gd name="connsiteY3" fmla="*/ 4801107 h 4801107"/>
              <a:gd name="connsiteX4" fmla="*/ 0 w 3363262"/>
              <a:gd name="connsiteY4" fmla="*/ 4801107 h 4801107"/>
              <a:gd name="connsiteX5" fmla="*/ 0 w 3363262"/>
              <a:gd name="connsiteY5" fmla="*/ 118335 h 4801107"/>
              <a:gd name="connsiteX0" fmla="*/ 0 w 3363262"/>
              <a:gd name="connsiteY0" fmla="*/ 5659 h 4688431"/>
              <a:gd name="connsiteX1" fmla="*/ 1676389 w 3363262"/>
              <a:gd name="connsiteY1" fmla="*/ 14 h 4688431"/>
              <a:gd name="connsiteX2" fmla="*/ 3245555 w 3363262"/>
              <a:gd name="connsiteY2" fmla="*/ 1540959 h 4688431"/>
              <a:gd name="connsiteX3" fmla="*/ 3251200 w 3363262"/>
              <a:gd name="connsiteY3" fmla="*/ 4688431 h 4688431"/>
              <a:gd name="connsiteX4" fmla="*/ 0 w 3363262"/>
              <a:gd name="connsiteY4" fmla="*/ 4688431 h 4688431"/>
              <a:gd name="connsiteX5" fmla="*/ 0 w 3363262"/>
              <a:gd name="connsiteY5" fmla="*/ 5659 h 4688431"/>
              <a:gd name="connsiteX0" fmla="*/ 0 w 3363262"/>
              <a:gd name="connsiteY0" fmla="*/ 5645 h 4688417"/>
              <a:gd name="connsiteX1" fmla="*/ 1676389 w 3363262"/>
              <a:gd name="connsiteY1" fmla="*/ 0 h 4688417"/>
              <a:gd name="connsiteX2" fmla="*/ 3245555 w 3363262"/>
              <a:gd name="connsiteY2" fmla="*/ 1540945 h 4688417"/>
              <a:gd name="connsiteX3" fmla="*/ 3251200 w 3363262"/>
              <a:gd name="connsiteY3" fmla="*/ 4688417 h 4688417"/>
              <a:gd name="connsiteX4" fmla="*/ 0 w 3363262"/>
              <a:gd name="connsiteY4" fmla="*/ 4688417 h 4688417"/>
              <a:gd name="connsiteX5" fmla="*/ 0 w 3363262"/>
              <a:gd name="connsiteY5" fmla="*/ 5645 h 4688417"/>
              <a:gd name="connsiteX0" fmla="*/ 0 w 3251200"/>
              <a:gd name="connsiteY0" fmla="*/ 5645 h 4688417"/>
              <a:gd name="connsiteX1" fmla="*/ 1676389 w 3251200"/>
              <a:gd name="connsiteY1" fmla="*/ 0 h 4688417"/>
              <a:gd name="connsiteX2" fmla="*/ 3245555 w 3251200"/>
              <a:gd name="connsiteY2" fmla="*/ 1540945 h 4688417"/>
              <a:gd name="connsiteX3" fmla="*/ 3251200 w 3251200"/>
              <a:gd name="connsiteY3" fmla="*/ 4688417 h 4688417"/>
              <a:gd name="connsiteX4" fmla="*/ 0 w 3251200"/>
              <a:gd name="connsiteY4" fmla="*/ 4688417 h 4688417"/>
              <a:gd name="connsiteX5" fmla="*/ 0 w 3251200"/>
              <a:gd name="connsiteY5" fmla="*/ 5645 h 468841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347251"/>
              <a:gd name="connsiteY0" fmla="*/ 17364 h 4700136"/>
              <a:gd name="connsiteX1" fmla="*/ 1892571 w 3347251"/>
              <a:gd name="connsiteY1" fmla="*/ 1429 h 4700136"/>
              <a:gd name="connsiteX2" fmla="*/ 3245555 w 3347251"/>
              <a:gd name="connsiteY2" fmla="*/ 1552664 h 4700136"/>
              <a:gd name="connsiteX3" fmla="*/ 3251200 w 3347251"/>
              <a:gd name="connsiteY3" fmla="*/ 4700136 h 4700136"/>
              <a:gd name="connsiteX4" fmla="*/ 0 w 3347251"/>
              <a:gd name="connsiteY4" fmla="*/ 4700136 h 4700136"/>
              <a:gd name="connsiteX5" fmla="*/ 0 w 3347251"/>
              <a:gd name="connsiteY5" fmla="*/ 17364 h 4700136"/>
              <a:gd name="connsiteX0" fmla="*/ 0 w 3347251"/>
              <a:gd name="connsiteY0" fmla="*/ 16090 h 4698862"/>
              <a:gd name="connsiteX1" fmla="*/ 1892571 w 3347251"/>
              <a:gd name="connsiteY1" fmla="*/ 155 h 4698862"/>
              <a:gd name="connsiteX2" fmla="*/ 3245555 w 3347251"/>
              <a:gd name="connsiteY2" fmla="*/ 1551390 h 4698862"/>
              <a:gd name="connsiteX3" fmla="*/ 3251200 w 3347251"/>
              <a:gd name="connsiteY3" fmla="*/ 4698862 h 4698862"/>
              <a:gd name="connsiteX4" fmla="*/ 0 w 3347251"/>
              <a:gd name="connsiteY4" fmla="*/ 4698862 h 4698862"/>
              <a:gd name="connsiteX5" fmla="*/ 0 w 3347251"/>
              <a:gd name="connsiteY5" fmla="*/ 16090 h 4698862"/>
              <a:gd name="connsiteX0" fmla="*/ 0 w 3251525"/>
              <a:gd name="connsiteY0" fmla="*/ 16090 h 4698862"/>
              <a:gd name="connsiteX1" fmla="*/ 1892571 w 3251525"/>
              <a:gd name="connsiteY1" fmla="*/ 155 h 4698862"/>
              <a:gd name="connsiteX2" fmla="*/ 3245555 w 3251525"/>
              <a:gd name="connsiteY2" fmla="*/ 1551390 h 4698862"/>
              <a:gd name="connsiteX3" fmla="*/ 3251200 w 3251525"/>
              <a:gd name="connsiteY3" fmla="*/ 4698862 h 4698862"/>
              <a:gd name="connsiteX4" fmla="*/ 0 w 3251525"/>
              <a:gd name="connsiteY4" fmla="*/ 4698862 h 4698862"/>
              <a:gd name="connsiteX5" fmla="*/ 0 w 3251525"/>
              <a:gd name="connsiteY5" fmla="*/ 16090 h 4698862"/>
              <a:gd name="connsiteX0" fmla="*/ 0 w 3251200"/>
              <a:gd name="connsiteY0" fmla="*/ 16090 h 4698862"/>
              <a:gd name="connsiteX1" fmla="*/ 1892571 w 3251200"/>
              <a:gd name="connsiteY1" fmla="*/ 155 h 4698862"/>
              <a:gd name="connsiteX2" fmla="*/ 3245555 w 3251200"/>
              <a:gd name="connsiteY2" fmla="*/ 1551390 h 4698862"/>
              <a:gd name="connsiteX3" fmla="*/ 3251200 w 3251200"/>
              <a:gd name="connsiteY3" fmla="*/ 4698862 h 4698862"/>
              <a:gd name="connsiteX4" fmla="*/ 0 w 3251200"/>
              <a:gd name="connsiteY4" fmla="*/ 4698862 h 4698862"/>
              <a:gd name="connsiteX5" fmla="*/ 0 w 3251200"/>
              <a:gd name="connsiteY5" fmla="*/ 16090 h 4698862"/>
              <a:gd name="connsiteX0" fmla="*/ 0 w 3251200"/>
              <a:gd name="connsiteY0" fmla="*/ 126446 h 4809218"/>
              <a:gd name="connsiteX1" fmla="*/ 1892571 w 3251200"/>
              <a:gd name="connsiteY1" fmla="*/ 110511 h 4809218"/>
              <a:gd name="connsiteX2" fmla="*/ 3249793 w 3251200"/>
              <a:gd name="connsiteY2" fmla="*/ 1666892 h 4809218"/>
              <a:gd name="connsiteX3" fmla="*/ 3251200 w 3251200"/>
              <a:gd name="connsiteY3" fmla="*/ 4809218 h 4809218"/>
              <a:gd name="connsiteX4" fmla="*/ 0 w 3251200"/>
              <a:gd name="connsiteY4" fmla="*/ 4809218 h 4809218"/>
              <a:gd name="connsiteX5" fmla="*/ 0 w 3251200"/>
              <a:gd name="connsiteY5" fmla="*/ 126446 h 4809218"/>
              <a:gd name="connsiteX0" fmla="*/ 0 w 3252413"/>
              <a:gd name="connsiteY0" fmla="*/ 126446 h 4809218"/>
              <a:gd name="connsiteX1" fmla="*/ 1892571 w 3252413"/>
              <a:gd name="connsiteY1" fmla="*/ 110511 h 4809218"/>
              <a:gd name="connsiteX2" fmla="*/ 3249793 w 3252413"/>
              <a:gd name="connsiteY2" fmla="*/ 1666892 h 4809218"/>
              <a:gd name="connsiteX3" fmla="*/ 3251200 w 3252413"/>
              <a:gd name="connsiteY3" fmla="*/ 4809218 h 4809218"/>
              <a:gd name="connsiteX4" fmla="*/ 0 w 3252413"/>
              <a:gd name="connsiteY4" fmla="*/ 4809218 h 4809218"/>
              <a:gd name="connsiteX5" fmla="*/ 0 w 3252413"/>
              <a:gd name="connsiteY5" fmla="*/ 126446 h 4809218"/>
              <a:gd name="connsiteX0" fmla="*/ 0 w 3252413"/>
              <a:gd name="connsiteY0" fmla="*/ 15936 h 4698708"/>
              <a:gd name="connsiteX1" fmla="*/ 1892571 w 3252413"/>
              <a:gd name="connsiteY1" fmla="*/ 1 h 4698708"/>
              <a:gd name="connsiteX2" fmla="*/ 3249793 w 3252413"/>
              <a:gd name="connsiteY2" fmla="*/ 1556382 h 4698708"/>
              <a:gd name="connsiteX3" fmla="*/ 3251200 w 3252413"/>
              <a:gd name="connsiteY3" fmla="*/ 4698708 h 4698708"/>
              <a:gd name="connsiteX4" fmla="*/ 0 w 3252413"/>
              <a:gd name="connsiteY4" fmla="*/ 4698708 h 4698708"/>
              <a:gd name="connsiteX5" fmla="*/ 0 w 3252413"/>
              <a:gd name="connsiteY5" fmla="*/ 15936 h 4698708"/>
              <a:gd name="connsiteX0" fmla="*/ 0 w 3252413"/>
              <a:gd name="connsiteY0" fmla="*/ 22665 h 4705437"/>
              <a:gd name="connsiteX1" fmla="*/ 1892571 w 3252413"/>
              <a:gd name="connsiteY1" fmla="*/ 6730 h 4705437"/>
              <a:gd name="connsiteX2" fmla="*/ 3249793 w 3252413"/>
              <a:gd name="connsiteY2" fmla="*/ 1563111 h 4705437"/>
              <a:gd name="connsiteX3" fmla="*/ 3251200 w 3252413"/>
              <a:gd name="connsiteY3" fmla="*/ 4705437 h 4705437"/>
              <a:gd name="connsiteX4" fmla="*/ 0 w 3252413"/>
              <a:gd name="connsiteY4" fmla="*/ 4705437 h 4705437"/>
              <a:gd name="connsiteX5" fmla="*/ 0 w 3252413"/>
              <a:gd name="connsiteY5" fmla="*/ 22665 h 4705437"/>
              <a:gd name="connsiteX0" fmla="*/ 0 w 3251200"/>
              <a:gd name="connsiteY0" fmla="*/ 22665 h 4705437"/>
              <a:gd name="connsiteX1" fmla="*/ 1892571 w 3251200"/>
              <a:gd name="connsiteY1" fmla="*/ 6730 h 4705437"/>
              <a:gd name="connsiteX2" fmla="*/ 3249793 w 3251200"/>
              <a:gd name="connsiteY2" fmla="*/ 1563111 h 4705437"/>
              <a:gd name="connsiteX3" fmla="*/ 3251200 w 3251200"/>
              <a:gd name="connsiteY3" fmla="*/ 4705437 h 4705437"/>
              <a:gd name="connsiteX4" fmla="*/ 0 w 3251200"/>
              <a:gd name="connsiteY4" fmla="*/ 4705437 h 4705437"/>
              <a:gd name="connsiteX5" fmla="*/ 0 w 3251200"/>
              <a:gd name="connsiteY5" fmla="*/ 22665 h 4705437"/>
              <a:gd name="connsiteX0" fmla="*/ 0 w 3251200"/>
              <a:gd name="connsiteY0" fmla="*/ 18552 h 4701324"/>
              <a:gd name="connsiteX1" fmla="*/ 1892571 w 3251200"/>
              <a:gd name="connsiteY1" fmla="*/ 2617 h 4701324"/>
              <a:gd name="connsiteX2" fmla="*/ 3249793 w 3251200"/>
              <a:gd name="connsiteY2" fmla="*/ 1558998 h 4701324"/>
              <a:gd name="connsiteX3" fmla="*/ 3251200 w 3251200"/>
              <a:gd name="connsiteY3" fmla="*/ 4701324 h 4701324"/>
              <a:gd name="connsiteX4" fmla="*/ 0 w 3251200"/>
              <a:gd name="connsiteY4" fmla="*/ 4701324 h 4701324"/>
              <a:gd name="connsiteX5" fmla="*/ 0 w 3251200"/>
              <a:gd name="connsiteY5" fmla="*/ 18552 h 4701324"/>
              <a:gd name="connsiteX0" fmla="*/ 0 w 3274280"/>
              <a:gd name="connsiteY0" fmla="*/ 18552 h 4701324"/>
              <a:gd name="connsiteX1" fmla="*/ 1892571 w 3274280"/>
              <a:gd name="connsiteY1" fmla="*/ 2617 h 4701324"/>
              <a:gd name="connsiteX2" fmla="*/ 2919900 w 3274280"/>
              <a:gd name="connsiteY2" fmla="*/ 416748 h 4701324"/>
              <a:gd name="connsiteX3" fmla="*/ 3249793 w 3274280"/>
              <a:gd name="connsiteY3" fmla="*/ 1558998 h 4701324"/>
              <a:gd name="connsiteX4" fmla="*/ 3251200 w 3274280"/>
              <a:gd name="connsiteY4" fmla="*/ 4701324 h 4701324"/>
              <a:gd name="connsiteX5" fmla="*/ 0 w 3274280"/>
              <a:gd name="connsiteY5" fmla="*/ 4701324 h 4701324"/>
              <a:gd name="connsiteX6" fmla="*/ 0 w 3274280"/>
              <a:gd name="connsiteY6" fmla="*/ 18552 h 4701324"/>
              <a:gd name="connsiteX0" fmla="*/ 0 w 3342056"/>
              <a:gd name="connsiteY0" fmla="*/ 122566 h 4805338"/>
              <a:gd name="connsiteX1" fmla="*/ 1892571 w 3342056"/>
              <a:gd name="connsiteY1" fmla="*/ 106631 h 4805338"/>
              <a:gd name="connsiteX2" fmla="*/ 3239153 w 3342056"/>
              <a:gd name="connsiteY2" fmla="*/ 118637 h 4805338"/>
              <a:gd name="connsiteX3" fmla="*/ 3249793 w 3342056"/>
              <a:gd name="connsiteY3" fmla="*/ 1663012 h 4805338"/>
              <a:gd name="connsiteX4" fmla="*/ 3251200 w 3342056"/>
              <a:gd name="connsiteY4" fmla="*/ 4805338 h 4805338"/>
              <a:gd name="connsiteX5" fmla="*/ 0 w 3342056"/>
              <a:gd name="connsiteY5" fmla="*/ 4805338 h 4805338"/>
              <a:gd name="connsiteX6" fmla="*/ 0 w 3342056"/>
              <a:gd name="connsiteY6" fmla="*/ 122566 h 4805338"/>
              <a:gd name="connsiteX0" fmla="*/ 0 w 3251200"/>
              <a:gd name="connsiteY0" fmla="*/ 122566 h 4805338"/>
              <a:gd name="connsiteX1" fmla="*/ 1892571 w 3251200"/>
              <a:gd name="connsiteY1" fmla="*/ 106631 h 4805338"/>
              <a:gd name="connsiteX2" fmla="*/ 3239153 w 3251200"/>
              <a:gd name="connsiteY2" fmla="*/ 118637 h 4805338"/>
              <a:gd name="connsiteX3" fmla="*/ 3249793 w 3251200"/>
              <a:gd name="connsiteY3" fmla="*/ 1663012 h 4805338"/>
              <a:gd name="connsiteX4" fmla="*/ 3251200 w 3251200"/>
              <a:gd name="connsiteY4" fmla="*/ 4805338 h 4805338"/>
              <a:gd name="connsiteX5" fmla="*/ 0 w 3251200"/>
              <a:gd name="connsiteY5" fmla="*/ 4805338 h 4805338"/>
              <a:gd name="connsiteX6" fmla="*/ 0 w 3251200"/>
              <a:gd name="connsiteY6" fmla="*/ 122566 h 4805338"/>
              <a:gd name="connsiteX0" fmla="*/ 0 w 3251200"/>
              <a:gd name="connsiteY0" fmla="*/ 15935 h 4698707"/>
              <a:gd name="connsiteX1" fmla="*/ 1892571 w 3251200"/>
              <a:gd name="connsiteY1" fmla="*/ 0 h 4698707"/>
              <a:gd name="connsiteX2" fmla="*/ 3239153 w 3251200"/>
              <a:gd name="connsiteY2" fmla="*/ 12006 h 4698707"/>
              <a:gd name="connsiteX3" fmla="*/ 3249793 w 3251200"/>
              <a:gd name="connsiteY3" fmla="*/ 1556381 h 4698707"/>
              <a:gd name="connsiteX4" fmla="*/ 3251200 w 3251200"/>
              <a:gd name="connsiteY4" fmla="*/ 4698707 h 4698707"/>
              <a:gd name="connsiteX5" fmla="*/ 0 w 3251200"/>
              <a:gd name="connsiteY5" fmla="*/ 4698707 h 4698707"/>
              <a:gd name="connsiteX6" fmla="*/ 0 w 3251200"/>
              <a:gd name="connsiteY6" fmla="*/ 15935 h 4698707"/>
              <a:gd name="connsiteX0" fmla="*/ 0 w 3251200"/>
              <a:gd name="connsiteY0" fmla="*/ 8624 h 4691396"/>
              <a:gd name="connsiteX1" fmla="*/ 754104 w 3251200"/>
              <a:gd name="connsiteY1" fmla="*/ 0 h 4691396"/>
              <a:gd name="connsiteX2" fmla="*/ 3239153 w 3251200"/>
              <a:gd name="connsiteY2" fmla="*/ 4695 h 4691396"/>
              <a:gd name="connsiteX3" fmla="*/ 3249793 w 3251200"/>
              <a:gd name="connsiteY3" fmla="*/ 1549070 h 4691396"/>
              <a:gd name="connsiteX4" fmla="*/ 3251200 w 3251200"/>
              <a:gd name="connsiteY4" fmla="*/ 4691396 h 4691396"/>
              <a:gd name="connsiteX5" fmla="*/ 0 w 3251200"/>
              <a:gd name="connsiteY5" fmla="*/ 4691396 h 4691396"/>
              <a:gd name="connsiteX6" fmla="*/ 0 w 3251200"/>
              <a:gd name="connsiteY6" fmla="*/ 8624 h 4691396"/>
              <a:gd name="connsiteX0" fmla="*/ 0 w 3251200"/>
              <a:gd name="connsiteY0" fmla="*/ 1366615 h 4784520"/>
              <a:gd name="connsiteX1" fmla="*/ 754104 w 3251200"/>
              <a:gd name="connsiteY1" fmla="*/ 93124 h 4784520"/>
              <a:gd name="connsiteX2" fmla="*/ 3239153 w 3251200"/>
              <a:gd name="connsiteY2" fmla="*/ 97819 h 4784520"/>
              <a:gd name="connsiteX3" fmla="*/ 3249793 w 3251200"/>
              <a:gd name="connsiteY3" fmla="*/ 1642194 h 4784520"/>
              <a:gd name="connsiteX4" fmla="*/ 3251200 w 3251200"/>
              <a:gd name="connsiteY4" fmla="*/ 4784520 h 4784520"/>
              <a:gd name="connsiteX5" fmla="*/ 0 w 3251200"/>
              <a:gd name="connsiteY5" fmla="*/ 4784520 h 4784520"/>
              <a:gd name="connsiteX6" fmla="*/ 0 w 3251200"/>
              <a:gd name="connsiteY6" fmla="*/ 1366615 h 4784520"/>
              <a:gd name="connsiteX0" fmla="*/ 1955 w 3253155"/>
              <a:gd name="connsiteY0" fmla="*/ 1366615 h 4784520"/>
              <a:gd name="connsiteX1" fmla="*/ 756059 w 3253155"/>
              <a:gd name="connsiteY1" fmla="*/ 93124 h 4784520"/>
              <a:gd name="connsiteX2" fmla="*/ 3241108 w 3253155"/>
              <a:gd name="connsiteY2" fmla="*/ 97819 h 4784520"/>
              <a:gd name="connsiteX3" fmla="*/ 3251748 w 3253155"/>
              <a:gd name="connsiteY3" fmla="*/ 1642194 h 4784520"/>
              <a:gd name="connsiteX4" fmla="*/ 3253155 w 3253155"/>
              <a:gd name="connsiteY4" fmla="*/ 4784520 h 4784520"/>
              <a:gd name="connsiteX5" fmla="*/ 1955 w 3253155"/>
              <a:gd name="connsiteY5" fmla="*/ 4784520 h 4784520"/>
              <a:gd name="connsiteX6" fmla="*/ 1955 w 3253155"/>
              <a:gd name="connsiteY6" fmla="*/ 1366615 h 4784520"/>
              <a:gd name="connsiteX0" fmla="*/ 1955 w 3253155"/>
              <a:gd name="connsiteY0" fmla="*/ 1278983 h 4696888"/>
              <a:gd name="connsiteX1" fmla="*/ 756059 w 3253155"/>
              <a:gd name="connsiteY1" fmla="*/ 5492 h 4696888"/>
              <a:gd name="connsiteX2" fmla="*/ 3241108 w 3253155"/>
              <a:gd name="connsiteY2" fmla="*/ 10187 h 4696888"/>
              <a:gd name="connsiteX3" fmla="*/ 3251748 w 3253155"/>
              <a:gd name="connsiteY3" fmla="*/ 1554562 h 4696888"/>
              <a:gd name="connsiteX4" fmla="*/ 3253155 w 3253155"/>
              <a:gd name="connsiteY4" fmla="*/ 4696888 h 4696888"/>
              <a:gd name="connsiteX5" fmla="*/ 1955 w 3253155"/>
              <a:gd name="connsiteY5" fmla="*/ 4696888 h 4696888"/>
              <a:gd name="connsiteX6" fmla="*/ 1955 w 3253155"/>
              <a:gd name="connsiteY6" fmla="*/ 1278983 h 4696888"/>
              <a:gd name="connsiteX0" fmla="*/ 92001 w 3343201"/>
              <a:gd name="connsiteY0" fmla="*/ 1285137 h 4703042"/>
              <a:gd name="connsiteX1" fmla="*/ 1334020 w 3343201"/>
              <a:gd name="connsiteY1" fmla="*/ 4335 h 4703042"/>
              <a:gd name="connsiteX2" fmla="*/ 3331154 w 3343201"/>
              <a:gd name="connsiteY2" fmla="*/ 16341 h 4703042"/>
              <a:gd name="connsiteX3" fmla="*/ 3341794 w 3343201"/>
              <a:gd name="connsiteY3" fmla="*/ 1560716 h 4703042"/>
              <a:gd name="connsiteX4" fmla="*/ 3343201 w 3343201"/>
              <a:gd name="connsiteY4" fmla="*/ 4703042 h 4703042"/>
              <a:gd name="connsiteX5" fmla="*/ 92001 w 3343201"/>
              <a:gd name="connsiteY5" fmla="*/ 4703042 h 4703042"/>
              <a:gd name="connsiteX6" fmla="*/ 92001 w 3343201"/>
              <a:gd name="connsiteY6" fmla="*/ 1285137 h 4703042"/>
              <a:gd name="connsiteX0" fmla="*/ 3656 w 3254856"/>
              <a:gd name="connsiteY0" fmla="*/ 1285137 h 4703042"/>
              <a:gd name="connsiteX1" fmla="*/ 1245675 w 3254856"/>
              <a:gd name="connsiteY1" fmla="*/ 4335 h 4703042"/>
              <a:gd name="connsiteX2" fmla="*/ 3242809 w 3254856"/>
              <a:gd name="connsiteY2" fmla="*/ 16341 h 4703042"/>
              <a:gd name="connsiteX3" fmla="*/ 3253449 w 3254856"/>
              <a:gd name="connsiteY3" fmla="*/ 1560716 h 4703042"/>
              <a:gd name="connsiteX4" fmla="*/ 3254856 w 3254856"/>
              <a:gd name="connsiteY4" fmla="*/ 4703042 h 4703042"/>
              <a:gd name="connsiteX5" fmla="*/ 3656 w 3254856"/>
              <a:gd name="connsiteY5" fmla="*/ 4703042 h 4703042"/>
              <a:gd name="connsiteX6" fmla="*/ 3656 w 3254856"/>
              <a:gd name="connsiteY6" fmla="*/ 1285137 h 4703042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2809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4856"/>
              <a:gd name="connsiteY0" fmla="*/ 1372618 h 4790523"/>
              <a:gd name="connsiteX1" fmla="*/ 1245675 w 3254856"/>
              <a:gd name="connsiteY1" fmla="*/ 91816 h 4790523"/>
              <a:gd name="connsiteX2" fmla="*/ 3248833 w 3254856"/>
              <a:gd name="connsiteY2" fmla="*/ 103822 h 4790523"/>
              <a:gd name="connsiteX3" fmla="*/ 3253449 w 3254856"/>
              <a:gd name="connsiteY3" fmla="*/ 1648197 h 4790523"/>
              <a:gd name="connsiteX4" fmla="*/ 3254856 w 3254856"/>
              <a:gd name="connsiteY4" fmla="*/ 4790523 h 4790523"/>
              <a:gd name="connsiteX5" fmla="*/ 3656 w 3254856"/>
              <a:gd name="connsiteY5" fmla="*/ 4790523 h 4790523"/>
              <a:gd name="connsiteX6" fmla="*/ 3656 w 3254856"/>
              <a:gd name="connsiteY6" fmla="*/ 1372618 h 4790523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8833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6072"/>
              <a:gd name="connsiteY0" fmla="*/ 1367304 h 4785209"/>
              <a:gd name="connsiteX1" fmla="*/ 1245675 w 3256072"/>
              <a:gd name="connsiteY1" fmla="*/ 86502 h 4785209"/>
              <a:gd name="connsiteX2" fmla="*/ 3218715 w 3256072"/>
              <a:gd name="connsiteY2" fmla="*/ 120442 h 4785209"/>
              <a:gd name="connsiteX3" fmla="*/ 3253449 w 3256072"/>
              <a:gd name="connsiteY3" fmla="*/ 1642883 h 4785209"/>
              <a:gd name="connsiteX4" fmla="*/ 3254856 w 3256072"/>
              <a:gd name="connsiteY4" fmla="*/ 4785209 h 4785209"/>
              <a:gd name="connsiteX5" fmla="*/ 3656 w 3256072"/>
              <a:gd name="connsiteY5" fmla="*/ 4785209 h 4785209"/>
              <a:gd name="connsiteX6" fmla="*/ 3656 w 3256072"/>
              <a:gd name="connsiteY6" fmla="*/ 1367304 h 4785209"/>
              <a:gd name="connsiteX0" fmla="*/ 3656 w 3258116"/>
              <a:gd name="connsiteY0" fmla="*/ 1380711 h 4798616"/>
              <a:gd name="connsiteX1" fmla="*/ 1245675 w 3258116"/>
              <a:gd name="connsiteY1" fmla="*/ 99909 h 4798616"/>
              <a:gd name="connsiteX2" fmla="*/ 3258116 w 3258116"/>
              <a:gd name="connsiteY2" fmla="*/ 92858 h 4798616"/>
              <a:gd name="connsiteX3" fmla="*/ 3253449 w 3258116"/>
              <a:gd name="connsiteY3" fmla="*/ 1656290 h 4798616"/>
              <a:gd name="connsiteX4" fmla="*/ 3254856 w 3258116"/>
              <a:gd name="connsiteY4" fmla="*/ 4798616 h 4798616"/>
              <a:gd name="connsiteX5" fmla="*/ 3656 w 3258116"/>
              <a:gd name="connsiteY5" fmla="*/ 4798616 h 4798616"/>
              <a:gd name="connsiteX6" fmla="*/ 3656 w 3258116"/>
              <a:gd name="connsiteY6" fmla="*/ 1380711 h 4798616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7323"/>
              <a:gd name="connsiteY0" fmla="*/ 1341883 h 4759788"/>
              <a:gd name="connsiteX1" fmla="*/ 1245675 w 3257323"/>
              <a:gd name="connsiteY1" fmla="*/ 61081 h 4759788"/>
              <a:gd name="connsiteX2" fmla="*/ 3201829 w 3257323"/>
              <a:gd name="connsiteY2" fmla="*/ 197500 h 4759788"/>
              <a:gd name="connsiteX3" fmla="*/ 3253449 w 3257323"/>
              <a:gd name="connsiteY3" fmla="*/ 1617462 h 4759788"/>
              <a:gd name="connsiteX4" fmla="*/ 3254856 w 3257323"/>
              <a:gd name="connsiteY4" fmla="*/ 4759788 h 4759788"/>
              <a:gd name="connsiteX5" fmla="*/ 3656 w 3257323"/>
              <a:gd name="connsiteY5" fmla="*/ 4759788 h 4759788"/>
              <a:gd name="connsiteX6" fmla="*/ 3656 w 3257323"/>
              <a:gd name="connsiteY6" fmla="*/ 1341883 h 4759788"/>
              <a:gd name="connsiteX0" fmla="*/ 3656 w 3254856"/>
              <a:gd name="connsiteY0" fmla="*/ 1373725 h 4791630"/>
              <a:gd name="connsiteX1" fmla="*/ 1245675 w 3254856"/>
              <a:gd name="connsiteY1" fmla="*/ 92923 h 4791630"/>
              <a:gd name="connsiteX2" fmla="*/ 3252487 w 3254856"/>
              <a:gd name="connsiteY2" fmla="*/ 106367 h 4791630"/>
              <a:gd name="connsiteX3" fmla="*/ 3253449 w 3254856"/>
              <a:gd name="connsiteY3" fmla="*/ 1649304 h 4791630"/>
              <a:gd name="connsiteX4" fmla="*/ 3254856 w 3254856"/>
              <a:gd name="connsiteY4" fmla="*/ 4791630 h 4791630"/>
              <a:gd name="connsiteX5" fmla="*/ 3656 w 3254856"/>
              <a:gd name="connsiteY5" fmla="*/ 4791630 h 4791630"/>
              <a:gd name="connsiteX6" fmla="*/ 3656 w 3254856"/>
              <a:gd name="connsiteY6" fmla="*/ 1373725 h 4791630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52487 w 3254856"/>
              <a:gd name="connsiteY2" fmla="*/ 13445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92001 w 3343201"/>
              <a:gd name="connsiteY0" fmla="*/ 1267358 h 4685263"/>
              <a:gd name="connsiteX1" fmla="*/ 1334020 w 3343201"/>
              <a:gd name="connsiteY1" fmla="*/ 205177 h 4685263"/>
              <a:gd name="connsiteX2" fmla="*/ 3340832 w 3343201"/>
              <a:gd name="connsiteY2" fmla="*/ 0 h 4685263"/>
              <a:gd name="connsiteX3" fmla="*/ 3341794 w 3343201"/>
              <a:gd name="connsiteY3" fmla="*/ 1542937 h 4685263"/>
              <a:gd name="connsiteX4" fmla="*/ 3343201 w 3343201"/>
              <a:gd name="connsiteY4" fmla="*/ 4685263 h 4685263"/>
              <a:gd name="connsiteX5" fmla="*/ 92001 w 3343201"/>
              <a:gd name="connsiteY5" fmla="*/ 4685263 h 4685263"/>
              <a:gd name="connsiteX6" fmla="*/ 92001 w 3343201"/>
              <a:gd name="connsiteY6" fmla="*/ 1267358 h 4685263"/>
              <a:gd name="connsiteX0" fmla="*/ 91585 w 3342785"/>
              <a:gd name="connsiteY0" fmla="*/ 1267358 h 4685263"/>
              <a:gd name="connsiteX1" fmla="*/ 1327976 w 3342785"/>
              <a:gd name="connsiteY1" fmla="*/ 7052 h 4685263"/>
              <a:gd name="connsiteX2" fmla="*/ 3340416 w 3342785"/>
              <a:gd name="connsiteY2" fmla="*/ 0 h 4685263"/>
              <a:gd name="connsiteX3" fmla="*/ 3341378 w 3342785"/>
              <a:gd name="connsiteY3" fmla="*/ 1542937 h 4685263"/>
              <a:gd name="connsiteX4" fmla="*/ 3342785 w 3342785"/>
              <a:gd name="connsiteY4" fmla="*/ 4685263 h 4685263"/>
              <a:gd name="connsiteX5" fmla="*/ 91585 w 3342785"/>
              <a:gd name="connsiteY5" fmla="*/ 4685263 h 4685263"/>
              <a:gd name="connsiteX6" fmla="*/ 91585 w 3342785"/>
              <a:gd name="connsiteY6" fmla="*/ 1267358 h 4685263"/>
              <a:gd name="connsiteX0" fmla="*/ 6530 w 3257730"/>
              <a:gd name="connsiteY0" fmla="*/ 1267358 h 4685263"/>
              <a:gd name="connsiteX1" fmla="*/ 1242921 w 3257730"/>
              <a:gd name="connsiteY1" fmla="*/ 7052 h 4685263"/>
              <a:gd name="connsiteX2" fmla="*/ 3255361 w 3257730"/>
              <a:gd name="connsiteY2" fmla="*/ 0 h 4685263"/>
              <a:gd name="connsiteX3" fmla="*/ 3256323 w 3257730"/>
              <a:gd name="connsiteY3" fmla="*/ 1542937 h 4685263"/>
              <a:gd name="connsiteX4" fmla="*/ 3257730 w 3257730"/>
              <a:gd name="connsiteY4" fmla="*/ 4685263 h 4685263"/>
              <a:gd name="connsiteX5" fmla="*/ 6530 w 3257730"/>
              <a:gd name="connsiteY5" fmla="*/ 4685263 h 4685263"/>
              <a:gd name="connsiteX6" fmla="*/ 6530 w 3257730"/>
              <a:gd name="connsiteY6" fmla="*/ 1267358 h 468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730" h="4685263">
                <a:moveTo>
                  <a:pt x="6530" y="1267358"/>
                </a:moveTo>
                <a:cubicBezTo>
                  <a:pt x="21221" y="364681"/>
                  <a:pt x="628277" y="6487"/>
                  <a:pt x="1242921" y="7052"/>
                </a:cubicBezTo>
                <a:lnTo>
                  <a:pt x="3255361" y="0"/>
                </a:lnTo>
                <a:cubicBezTo>
                  <a:pt x="3252667" y="537229"/>
                  <a:pt x="3255928" y="762060"/>
                  <a:pt x="3256323" y="1542937"/>
                </a:cubicBezTo>
                <a:cubicBezTo>
                  <a:pt x="3256718" y="2323814"/>
                  <a:pt x="3255848" y="3636106"/>
                  <a:pt x="3257730" y="4685263"/>
                </a:cubicBezTo>
                <a:lnTo>
                  <a:pt x="6530" y="4685263"/>
                </a:lnTo>
                <a:cubicBezTo>
                  <a:pt x="6530" y="3545961"/>
                  <a:pt x="-8161" y="2170035"/>
                  <a:pt x="6530" y="1267358"/>
                </a:cubicBezTo>
                <a:close/>
              </a:path>
            </a:pathLst>
          </a:custGeom>
          <a:effectLst>
            <a:reflection endPos="0" dir="5400000" sy="-100000" algn="bl" rotWithShape="0"/>
          </a:effectLst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  <a:p>
            <a:r>
              <a:rPr lang="en-US" dirty="0"/>
              <a:t>Remember to right click the image and add ALT text if it is informative, or mark as decorative</a:t>
            </a:r>
          </a:p>
        </p:txBody>
      </p:sp>
    </p:spTree>
    <p:extLst>
      <p:ext uri="{BB962C8B-B14F-4D97-AF65-F5344CB8AC3E}">
        <p14:creationId xmlns:p14="http://schemas.microsoft.com/office/powerpoint/2010/main" val="10657249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Blue">
    <p:bg>
      <p:bgPr>
        <a:solidFill>
          <a:srgbClr val="A7D5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10884"/>
            <a:ext cx="3843867" cy="1306512"/>
          </a:xfrm>
        </p:spPr>
        <p:txBody>
          <a:bodyPr wrap="square" lIns="0" tIns="0" rIns="0"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112648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CB29CE44-BDA0-CD43-A93A-B1F198B6CC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99315" y="438150"/>
            <a:ext cx="3244683" cy="4704520"/>
          </a:xfrm>
          <a:custGeom>
            <a:avLst/>
            <a:gdLst>
              <a:gd name="connsiteX0" fmla="*/ 0 w 3251200"/>
              <a:gd name="connsiteY0" fmla="*/ 0 h 4705350"/>
              <a:gd name="connsiteX1" fmla="*/ 2709322 w 3251200"/>
              <a:gd name="connsiteY1" fmla="*/ 0 h 4705350"/>
              <a:gd name="connsiteX2" fmla="*/ 3251200 w 3251200"/>
              <a:gd name="connsiteY2" fmla="*/ 541878 h 4705350"/>
              <a:gd name="connsiteX3" fmla="*/ 3251200 w 3251200"/>
              <a:gd name="connsiteY3" fmla="*/ 4705350 h 4705350"/>
              <a:gd name="connsiteX4" fmla="*/ 0 w 3251200"/>
              <a:gd name="connsiteY4" fmla="*/ 4705350 h 4705350"/>
              <a:gd name="connsiteX5" fmla="*/ 0 w 3251200"/>
              <a:gd name="connsiteY5" fmla="*/ 0 h 4705350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51200 w 3251200"/>
              <a:gd name="connsiteY2" fmla="*/ 547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45555 w 3251200"/>
              <a:gd name="connsiteY2" fmla="*/ 1563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120008 h 4825358"/>
              <a:gd name="connsiteX1" fmla="*/ 1665100 w 3251937"/>
              <a:gd name="connsiteY1" fmla="*/ 114363 h 4825358"/>
              <a:gd name="connsiteX2" fmla="*/ 3245555 w 3251937"/>
              <a:gd name="connsiteY2" fmla="*/ 1677886 h 4825358"/>
              <a:gd name="connsiteX3" fmla="*/ 3251200 w 3251937"/>
              <a:gd name="connsiteY3" fmla="*/ 4825358 h 4825358"/>
              <a:gd name="connsiteX4" fmla="*/ 0 w 3251937"/>
              <a:gd name="connsiteY4" fmla="*/ 4825358 h 4825358"/>
              <a:gd name="connsiteX5" fmla="*/ 0 w 3251937"/>
              <a:gd name="connsiteY5" fmla="*/ 120008 h 4825358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363262"/>
              <a:gd name="connsiteY0" fmla="*/ 0 h 4705350"/>
              <a:gd name="connsiteX1" fmla="*/ 1676389 w 3363262"/>
              <a:gd name="connsiteY1" fmla="*/ 16933 h 4705350"/>
              <a:gd name="connsiteX2" fmla="*/ 3245555 w 3363262"/>
              <a:gd name="connsiteY2" fmla="*/ 1557878 h 4705350"/>
              <a:gd name="connsiteX3" fmla="*/ 3251200 w 3363262"/>
              <a:gd name="connsiteY3" fmla="*/ 4705350 h 4705350"/>
              <a:gd name="connsiteX4" fmla="*/ 0 w 3363262"/>
              <a:gd name="connsiteY4" fmla="*/ 4705350 h 4705350"/>
              <a:gd name="connsiteX5" fmla="*/ 0 w 3363262"/>
              <a:gd name="connsiteY5" fmla="*/ 0 h 4705350"/>
              <a:gd name="connsiteX0" fmla="*/ 0 w 3363262"/>
              <a:gd name="connsiteY0" fmla="*/ 118335 h 4801107"/>
              <a:gd name="connsiteX1" fmla="*/ 1676389 w 3363262"/>
              <a:gd name="connsiteY1" fmla="*/ 112690 h 4801107"/>
              <a:gd name="connsiteX2" fmla="*/ 3245555 w 3363262"/>
              <a:gd name="connsiteY2" fmla="*/ 1653635 h 4801107"/>
              <a:gd name="connsiteX3" fmla="*/ 3251200 w 3363262"/>
              <a:gd name="connsiteY3" fmla="*/ 4801107 h 4801107"/>
              <a:gd name="connsiteX4" fmla="*/ 0 w 3363262"/>
              <a:gd name="connsiteY4" fmla="*/ 4801107 h 4801107"/>
              <a:gd name="connsiteX5" fmla="*/ 0 w 3363262"/>
              <a:gd name="connsiteY5" fmla="*/ 118335 h 4801107"/>
              <a:gd name="connsiteX0" fmla="*/ 0 w 3363262"/>
              <a:gd name="connsiteY0" fmla="*/ 5659 h 4688431"/>
              <a:gd name="connsiteX1" fmla="*/ 1676389 w 3363262"/>
              <a:gd name="connsiteY1" fmla="*/ 14 h 4688431"/>
              <a:gd name="connsiteX2" fmla="*/ 3245555 w 3363262"/>
              <a:gd name="connsiteY2" fmla="*/ 1540959 h 4688431"/>
              <a:gd name="connsiteX3" fmla="*/ 3251200 w 3363262"/>
              <a:gd name="connsiteY3" fmla="*/ 4688431 h 4688431"/>
              <a:gd name="connsiteX4" fmla="*/ 0 w 3363262"/>
              <a:gd name="connsiteY4" fmla="*/ 4688431 h 4688431"/>
              <a:gd name="connsiteX5" fmla="*/ 0 w 3363262"/>
              <a:gd name="connsiteY5" fmla="*/ 5659 h 4688431"/>
              <a:gd name="connsiteX0" fmla="*/ 0 w 3363262"/>
              <a:gd name="connsiteY0" fmla="*/ 5645 h 4688417"/>
              <a:gd name="connsiteX1" fmla="*/ 1676389 w 3363262"/>
              <a:gd name="connsiteY1" fmla="*/ 0 h 4688417"/>
              <a:gd name="connsiteX2" fmla="*/ 3245555 w 3363262"/>
              <a:gd name="connsiteY2" fmla="*/ 1540945 h 4688417"/>
              <a:gd name="connsiteX3" fmla="*/ 3251200 w 3363262"/>
              <a:gd name="connsiteY3" fmla="*/ 4688417 h 4688417"/>
              <a:gd name="connsiteX4" fmla="*/ 0 w 3363262"/>
              <a:gd name="connsiteY4" fmla="*/ 4688417 h 4688417"/>
              <a:gd name="connsiteX5" fmla="*/ 0 w 3363262"/>
              <a:gd name="connsiteY5" fmla="*/ 5645 h 4688417"/>
              <a:gd name="connsiteX0" fmla="*/ 0 w 3251200"/>
              <a:gd name="connsiteY0" fmla="*/ 5645 h 4688417"/>
              <a:gd name="connsiteX1" fmla="*/ 1676389 w 3251200"/>
              <a:gd name="connsiteY1" fmla="*/ 0 h 4688417"/>
              <a:gd name="connsiteX2" fmla="*/ 3245555 w 3251200"/>
              <a:gd name="connsiteY2" fmla="*/ 1540945 h 4688417"/>
              <a:gd name="connsiteX3" fmla="*/ 3251200 w 3251200"/>
              <a:gd name="connsiteY3" fmla="*/ 4688417 h 4688417"/>
              <a:gd name="connsiteX4" fmla="*/ 0 w 3251200"/>
              <a:gd name="connsiteY4" fmla="*/ 4688417 h 4688417"/>
              <a:gd name="connsiteX5" fmla="*/ 0 w 3251200"/>
              <a:gd name="connsiteY5" fmla="*/ 5645 h 468841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347251"/>
              <a:gd name="connsiteY0" fmla="*/ 17364 h 4700136"/>
              <a:gd name="connsiteX1" fmla="*/ 1892571 w 3347251"/>
              <a:gd name="connsiteY1" fmla="*/ 1429 h 4700136"/>
              <a:gd name="connsiteX2" fmla="*/ 3245555 w 3347251"/>
              <a:gd name="connsiteY2" fmla="*/ 1552664 h 4700136"/>
              <a:gd name="connsiteX3" fmla="*/ 3251200 w 3347251"/>
              <a:gd name="connsiteY3" fmla="*/ 4700136 h 4700136"/>
              <a:gd name="connsiteX4" fmla="*/ 0 w 3347251"/>
              <a:gd name="connsiteY4" fmla="*/ 4700136 h 4700136"/>
              <a:gd name="connsiteX5" fmla="*/ 0 w 3347251"/>
              <a:gd name="connsiteY5" fmla="*/ 17364 h 4700136"/>
              <a:gd name="connsiteX0" fmla="*/ 0 w 3347251"/>
              <a:gd name="connsiteY0" fmla="*/ 16090 h 4698862"/>
              <a:gd name="connsiteX1" fmla="*/ 1892571 w 3347251"/>
              <a:gd name="connsiteY1" fmla="*/ 155 h 4698862"/>
              <a:gd name="connsiteX2" fmla="*/ 3245555 w 3347251"/>
              <a:gd name="connsiteY2" fmla="*/ 1551390 h 4698862"/>
              <a:gd name="connsiteX3" fmla="*/ 3251200 w 3347251"/>
              <a:gd name="connsiteY3" fmla="*/ 4698862 h 4698862"/>
              <a:gd name="connsiteX4" fmla="*/ 0 w 3347251"/>
              <a:gd name="connsiteY4" fmla="*/ 4698862 h 4698862"/>
              <a:gd name="connsiteX5" fmla="*/ 0 w 3347251"/>
              <a:gd name="connsiteY5" fmla="*/ 16090 h 4698862"/>
              <a:gd name="connsiteX0" fmla="*/ 0 w 3251525"/>
              <a:gd name="connsiteY0" fmla="*/ 16090 h 4698862"/>
              <a:gd name="connsiteX1" fmla="*/ 1892571 w 3251525"/>
              <a:gd name="connsiteY1" fmla="*/ 155 h 4698862"/>
              <a:gd name="connsiteX2" fmla="*/ 3245555 w 3251525"/>
              <a:gd name="connsiteY2" fmla="*/ 1551390 h 4698862"/>
              <a:gd name="connsiteX3" fmla="*/ 3251200 w 3251525"/>
              <a:gd name="connsiteY3" fmla="*/ 4698862 h 4698862"/>
              <a:gd name="connsiteX4" fmla="*/ 0 w 3251525"/>
              <a:gd name="connsiteY4" fmla="*/ 4698862 h 4698862"/>
              <a:gd name="connsiteX5" fmla="*/ 0 w 3251525"/>
              <a:gd name="connsiteY5" fmla="*/ 16090 h 4698862"/>
              <a:gd name="connsiteX0" fmla="*/ 0 w 3251200"/>
              <a:gd name="connsiteY0" fmla="*/ 16090 h 4698862"/>
              <a:gd name="connsiteX1" fmla="*/ 1892571 w 3251200"/>
              <a:gd name="connsiteY1" fmla="*/ 155 h 4698862"/>
              <a:gd name="connsiteX2" fmla="*/ 3245555 w 3251200"/>
              <a:gd name="connsiteY2" fmla="*/ 1551390 h 4698862"/>
              <a:gd name="connsiteX3" fmla="*/ 3251200 w 3251200"/>
              <a:gd name="connsiteY3" fmla="*/ 4698862 h 4698862"/>
              <a:gd name="connsiteX4" fmla="*/ 0 w 3251200"/>
              <a:gd name="connsiteY4" fmla="*/ 4698862 h 4698862"/>
              <a:gd name="connsiteX5" fmla="*/ 0 w 3251200"/>
              <a:gd name="connsiteY5" fmla="*/ 16090 h 4698862"/>
              <a:gd name="connsiteX0" fmla="*/ 0 w 3251200"/>
              <a:gd name="connsiteY0" fmla="*/ 126446 h 4809218"/>
              <a:gd name="connsiteX1" fmla="*/ 1892571 w 3251200"/>
              <a:gd name="connsiteY1" fmla="*/ 110511 h 4809218"/>
              <a:gd name="connsiteX2" fmla="*/ 3249793 w 3251200"/>
              <a:gd name="connsiteY2" fmla="*/ 1666892 h 4809218"/>
              <a:gd name="connsiteX3" fmla="*/ 3251200 w 3251200"/>
              <a:gd name="connsiteY3" fmla="*/ 4809218 h 4809218"/>
              <a:gd name="connsiteX4" fmla="*/ 0 w 3251200"/>
              <a:gd name="connsiteY4" fmla="*/ 4809218 h 4809218"/>
              <a:gd name="connsiteX5" fmla="*/ 0 w 3251200"/>
              <a:gd name="connsiteY5" fmla="*/ 126446 h 4809218"/>
              <a:gd name="connsiteX0" fmla="*/ 0 w 3252413"/>
              <a:gd name="connsiteY0" fmla="*/ 126446 h 4809218"/>
              <a:gd name="connsiteX1" fmla="*/ 1892571 w 3252413"/>
              <a:gd name="connsiteY1" fmla="*/ 110511 h 4809218"/>
              <a:gd name="connsiteX2" fmla="*/ 3249793 w 3252413"/>
              <a:gd name="connsiteY2" fmla="*/ 1666892 h 4809218"/>
              <a:gd name="connsiteX3" fmla="*/ 3251200 w 3252413"/>
              <a:gd name="connsiteY3" fmla="*/ 4809218 h 4809218"/>
              <a:gd name="connsiteX4" fmla="*/ 0 w 3252413"/>
              <a:gd name="connsiteY4" fmla="*/ 4809218 h 4809218"/>
              <a:gd name="connsiteX5" fmla="*/ 0 w 3252413"/>
              <a:gd name="connsiteY5" fmla="*/ 126446 h 4809218"/>
              <a:gd name="connsiteX0" fmla="*/ 0 w 3252413"/>
              <a:gd name="connsiteY0" fmla="*/ 15936 h 4698708"/>
              <a:gd name="connsiteX1" fmla="*/ 1892571 w 3252413"/>
              <a:gd name="connsiteY1" fmla="*/ 1 h 4698708"/>
              <a:gd name="connsiteX2" fmla="*/ 3249793 w 3252413"/>
              <a:gd name="connsiteY2" fmla="*/ 1556382 h 4698708"/>
              <a:gd name="connsiteX3" fmla="*/ 3251200 w 3252413"/>
              <a:gd name="connsiteY3" fmla="*/ 4698708 h 4698708"/>
              <a:gd name="connsiteX4" fmla="*/ 0 w 3252413"/>
              <a:gd name="connsiteY4" fmla="*/ 4698708 h 4698708"/>
              <a:gd name="connsiteX5" fmla="*/ 0 w 3252413"/>
              <a:gd name="connsiteY5" fmla="*/ 15936 h 4698708"/>
              <a:gd name="connsiteX0" fmla="*/ 0 w 3252413"/>
              <a:gd name="connsiteY0" fmla="*/ 22665 h 4705437"/>
              <a:gd name="connsiteX1" fmla="*/ 1892571 w 3252413"/>
              <a:gd name="connsiteY1" fmla="*/ 6730 h 4705437"/>
              <a:gd name="connsiteX2" fmla="*/ 3249793 w 3252413"/>
              <a:gd name="connsiteY2" fmla="*/ 1563111 h 4705437"/>
              <a:gd name="connsiteX3" fmla="*/ 3251200 w 3252413"/>
              <a:gd name="connsiteY3" fmla="*/ 4705437 h 4705437"/>
              <a:gd name="connsiteX4" fmla="*/ 0 w 3252413"/>
              <a:gd name="connsiteY4" fmla="*/ 4705437 h 4705437"/>
              <a:gd name="connsiteX5" fmla="*/ 0 w 3252413"/>
              <a:gd name="connsiteY5" fmla="*/ 22665 h 4705437"/>
              <a:gd name="connsiteX0" fmla="*/ 0 w 3251200"/>
              <a:gd name="connsiteY0" fmla="*/ 22665 h 4705437"/>
              <a:gd name="connsiteX1" fmla="*/ 1892571 w 3251200"/>
              <a:gd name="connsiteY1" fmla="*/ 6730 h 4705437"/>
              <a:gd name="connsiteX2" fmla="*/ 3249793 w 3251200"/>
              <a:gd name="connsiteY2" fmla="*/ 1563111 h 4705437"/>
              <a:gd name="connsiteX3" fmla="*/ 3251200 w 3251200"/>
              <a:gd name="connsiteY3" fmla="*/ 4705437 h 4705437"/>
              <a:gd name="connsiteX4" fmla="*/ 0 w 3251200"/>
              <a:gd name="connsiteY4" fmla="*/ 4705437 h 4705437"/>
              <a:gd name="connsiteX5" fmla="*/ 0 w 3251200"/>
              <a:gd name="connsiteY5" fmla="*/ 22665 h 4705437"/>
              <a:gd name="connsiteX0" fmla="*/ 0 w 3251200"/>
              <a:gd name="connsiteY0" fmla="*/ 18552 h 4701324"/>
              <a:gd name="connsiteX1" fmla="*/ 1892571 w 3251200"/>
              <a:gd name="connsiteY1" fmla="*/ 2617 h 4701324"/>
              <a:gd name="connsiteX2" fmla="*/ 3249793 w 3251200"/>
              <a:gd name="connsiteY2" fmla="*/ 1558998 h 4701324"/>
              <a:gd name="connsiteX3" fmla="*/ 3251200 w 3251200"/>
              <a:gd name="connsiteY3" fmla="*/ 4701324 h 4701324"/>
              <a:gd name="connsiteX4" fmla="*/ 0 w 3251200"/>
              <a:gd name="connsiteY4" fmla="*/ 4701324 h 4701324"/>
              <a:gd name="connsiteX5" fmla="*/ 0 w 3251200"/>
              <a:gd name="connsiteY5" fmla="*/ 18552 h 4701324"/>
              <a:gd name="connsiteX0" fmla="*/ 0 w 3274280"/>
              <a:gd name="connsiteY0" fmla="*/ 18552 h 4701324"/>
              <a:gd name="connsiteX1" fmla="*/ 1892571 w 3274280"/>
              <a:gd name="connsiteY1" fmla="*/ 2617 h 4701324"/>
              <a:gd name="connsiteX2" fmla="*/ 2919900 w 3274280"/>
              <a:gd name="connsiteY2" fmla="*/ 416748 h 4701324"/>
              <a:gd name="connsiteX3" fmla="*/ 3249793 w 3274280"/>
              <a:gd name="connsiteY3" fmla="*/ 1558998 h 4701324"/>
              <a:gd name="connsiteX4" fmla="*/ 3251200 w 3274280"/>
              <a:gd name="connsiteY4" fmla="*/ 4701324 h 4701324"/>
              <a:gd name="connsiteX5" fmla="*/ 0 w 3274280"/>
              <a:gd name="connsiteY5" fmla="*/ 4701324 h 4701324"/>
              <a:gd name="connsiteX6" fmla="*/ 0 w 3274280"/>
              <a:gd name="connsiteY6" fmla="*/ 18552 h 4701324"/>
              <a:gd name="connsiteX0" fmla="*/ 0 w 3342056"/>
              <a:gd name="connsiteY0" fmla="*/ 122566 h 4805338"/>
              <a:gd name="connsiteX1" fmla="*/ 1892571 w 3342056"/>
              <a:gd name="connsiteY1" fmla="*/ 106631 h 4805338"/>
              <a:gd name="connsiteX2" fmla="*/ 3239153 w 3342056"/>
              <a:gd name="connsiteY2" fmla="*/ 118637 h 4805338"/>
              <a:gd name="connsiteX3" fmla="*/ 3249793 w 3342056"/>
              <a:gd name="connsiteY3" fmla="*/ 1663012 h 4805338"/>
              <a:gd name="connsiteX4" fmla="*/ 3251200 w 3342056"/>
              <a:gd name="connsiteY4" fmla="*/ 4805338 h 4805338"/>
              <a:gd name="connsiteX5" fmla="*/ 0 w 3342056"/>
              <a:gd name="connsiteY5" fmla="*/ 4805338 h 4805338"/>
              <a:gd name="connsiteX6" fmla="*/ 0 w 3342056"/>
              <a:gd name="connsiteY6" fmla="*/ 122566 h 4805338"/>
              <a:gd name="connsiteX0" fmla="*/ 0 w 3251200"/>
              <a:gd name="connsiteY0" fmla="*/ 122566 h 4805338"/>
              <a:gd name="connsiteX1" fmla="*/ 1892571 w 3251200"/>
              <a:gd name="connsiteY1" fmla="*/ 106631 h 4805338"/>
              <a:gd name="connsiteX2" fmla="*/ 3239153 w 3251200"/>
              <a:gd name="connsiteY2" fmla="*/ 118637 h 4805338"/>
              <a:gd name="connsiteX3" fmla="*/ 3249793 w 3251200"/>
              <a:gd name="connsiteY3" fmla="*/ 1663012 h 4805338"/>
              <a:gd name="connsiteX4" fmla="*/ 3251200 w 3251200"/>
              <a:gd name="connsiteY4" fmla="*/ 4805338 h 4805338"/>
              <a:gd name="connsiteX5" fmla="*/ 0 w 3251200"/>
              <a:gd name="connsiteY5" fmla="*/ 4805338 h 4805338"/>
              <a:gd name="connsiteX6" fmla="*/ 0 w 3251200"/>
              <a:gd name="connsiteY6" fmla="*/ 122566 h 4805338"/>
              <a:gd name="connsiteX0" fmla="*/ 0 w 3251200"/>
              <a:gd name="connsiteY0" fmla="*/ 15935 h 4698707"/>
              <a:gd name="connsiteX1" fmla="*/ 1892571 w 3251200"/>
              <a:gd name="connsiteY1" fmla="*/ 0 h 4698707"/>
              <a:gd name="connsiteX2" fmla="*/ 3239153 w 3251200"/>
              <a:gd name="connsiteY2" fmla="*/ 12006 h 4698707"/>
              <a:gd name="connsiteX3" fmla="*/ 3249793 w 3251200"/>
              <a:gd name="connsiteY3" fmla="*/ 1556381 h 4698707"/>
              <a:gd name="connsiteX4" fmla="*/ 3251200 w 3251200"/>
              <a:gd name="connsiteY4" fmla="*/ 4698707 h 4698707"/>
              <a:gd name="connsiteX5" fmla="*/ 0 w 3251200"/>
              <a:gd name="connsiteY5" fmla="*/ 4698707 h 4698707"/>
              <a:gd name="connsiteX6" fmla="*/ 0 w 3251200"/>
              <a:gd name="connsiteY6" fmla="*/ 15935 h 4698707"/>
              <a:gd name="connsiteX0" fmla="*/ 0 w 3251200"/>
              <a:gd name="connsiteY0" fmla="*/ 8624 h 4691396"/>
              <a:gd name="connsiteX1" fmla="*/ 754104 w 3251200"/>
              <a:gd name="connsiteY1" fmla="*/ 0 h 4691396"/>
              <a:gd name="connsiteX2" fmla="*/ 3239153 w 3251200"/>
              <a:gd name="connsiteY2" fmla="*/ 4695 h 4691396"/>
              <a:gd name="connsiteX3" fmla="*/ 3249793 w 3251200"/>
              <a:gd name="connsiteY3" fmla="*/ 1549070 h 4691396"/>
              <a:gd name="connsiteX4" fmla="*/ 3251200 w 3251200"/>
              <a:gd name="connsiteY4" fmla="*/ 4691396 h 4691396"/>
              <a:gd name="connsiteX5" fmla="*/ 0 w 3251200"/>
              <a:gd name="connsiteY5" fmla="*/ 4691396 h 4691396"/>
              <a:gd name="connsiteX6" fmla="*/ 0 w 3251200"/>
              <a:gd name="connsiteY6" fmla="*/ 8624 h 4691396"/>
              <a:gd name="connsiteX0" fmla="*/ 0 w 3251200"/>
              <a:gd name="connsiteY0" fmla="*/ 1366615 h 4784520"/>
              <a:gd name="connsiteX1" fmla="*/ 754104 w 3251200"/>
              <a:gd name="connsiteY1" fmla="*/ 93124 h 4784520"/>
              <a:gd name="connsiteX2" fmla="*/ 3239153 w 3251200"/>
              <a:gd name="connsiteY2" fmla="*/ 97819 h 4784520"/>
              <a:gd name="connsiteX3" fmla="*/ 3249793 w 3251200"/>
              <a:gd name="connsiteY3" fmla="*/ 1642194 h 4784520"/>
              <a:gd name="connsiteX4" fmla="*/ 3251200 w 3251200"/>
              <a:gd name="connsiteY4" fmla="*/ 4784520 h 4784520"/>
              <a:gd name="connsiteX5" fmla="*/ 0 w 3251200"/>
              <a:gd name="connsiteY5" fmla="*/ 4784520 h 4784520"/>
              <a:gd name="connsiteX6" fmla="*/ 0 w 3251200"/>
              <a:gd name="connsiteY6" fmla="*/ 1366615 h 4784520"/>
              <a:gd name="connsiteX0" fmla="*/ 1955 w 3253155"/>
              <a:gd name="connsiteY0" fmla="*/ 1366615 h 4784520"/>
              <a:gd name="connsiteX1" fmla="*/ 756059 w 3253155"/>
              <a:gd name="connsiteY1" fmla="*/ 93124 h 4784520"/>
              <a:gd name="connsiteX2" fmla="*/ 3241108 w 3253155"/>
              <a:gd name="connsiteY2" fmla="*/ 97819 h 4784520"/>
              <a:gd name="connsiteX3" fmla="*/ 3251748 w 3253155"/>
              <a:gd name="connsiteY3" fmla="*/ 1642194 h 4784520"/>
              <a:gd name="connsiteX4" fmla="*/ 3253155 w 3253155"/>
              <a:gd name="connsiteY4" fmla="*/ 4784520 h 4784520"/>
              <a:gd name="connsiteX5" fmla="*/ 1955 w 3253155"/>
              <a:gd name="connsiteY5" fmla="*/ 4784520 h 4784520"/>
              <a:gd name="connsiteX6" fmla="*/ 1955 w 3253155"/>
              <a:gd name="connsiteY6" fmla="*/ 1366615 h 4784520"/>
              <a:gd name="connsiteX0" fmla="*/ 1955 w 3253155"/>
              <a:gd name="connsiteY0" fmla="*/ 1278983 h 4696888"/>
              <a:gd name="connsiteX1" fmla="*/ 756059 w 3253155"/>
              <a:gd name="connsiteY1" fmla="*/ 5492 h 4696888"/>
              <a:gd name="connsiteX2" fmla="*/ 3241108 w 3253155"/>
              <a:gd name="connsiteY2" fmla="*/ 10187 h 4696888"/>
              <a:gd name="connsiteX3" fmla="*/ 3251748 w 3253155"/>
              <a:gd name="connsiteY3" fmla="*/ 1554562 h 4696888"/>
              <a:gd name="connsiteX4" fmla="*/ 3253155 w 3253155"/>
              <a:gd name="connsiteY4" fmla="*/ 4696888 h 4696888"/>
              <a:gd name="connsiteX5" fmla="*/ 1955 w 3253155"/>
              <a:gd name="connsiteY5" fmla="*/ 4696888 h 4696888"/>
              <a:gd name="connsiteX6" fmla="*/ 1955 w 3253155"/>
              <a:gd name="connsiteY6" fmla="*/ 1278983 h 4696888"/>
              <a:gd name="connsiteX0" fmla="*/ 92001 w 3343201"/>
              <a:gd name="connsiteY0" fmla="*/ 1285137 h 4703042"/>
              <a:gd name="connsiteX1" fmla="*/ 1334020 w 3343201"/>
              <a:gd name="connsiteY1" fmla="*/ 4335 h 4703042"/>
              <a:gd name="connsiteX2" fmla="*/ 3331154 w 3343201"/>
              <a:gd name="connsiteY2" fmla="*/ 16341 h 4703042"/>
              <a:gd name="connsiteX3" fmla="*/ 3341794 w 3343201"/>
              <a:gd name="connsiteY3" fmla="*/ 1560716 h 4703042"/>
              <a:gd name="connsiteX4" fmla="*/ 3343201 w 3343201"/>
              <a:gd name="connsiteY4" fmla="*/ 4703042 h 4703042"/>
              <a:gd name="connsiteX5" fmla="*/ 92001 w 3343201"/>
              <a:gd name="connsiteY5" fmla="*/ 4703042 h 4703042"/>
              <a:gd name="connsiteX6" fmla="*/ 92001 w 3343201"/>
              <a:gd name="connsiteY6" fmla="*/ 1285137 h 4703042"/>
              <a:gd name="connsiteX0" fmla="*/ 3656 w 3254856"/>
              <a:gd name="connsiteY0" fmla="*/ 1285137 h 4703042"/>
              <a:gd name="connsiteX1" fmla="*/ 1245675 w 3254856"/>
              <a:gd name="connsiteY1" fmla="*/ 4335 h 4703042"/>
              <a:gd name="connsiteX2" fmla="*/ 3242809 w 3254856"/>
              <a:gd name="connsiteY2" fmla="*/ 16341 h 4703042"/>
              <a:gd name="connsiteX3" fmla="*/ 3253449 w 3254856"/>
              <a:gd name="connsiteY3" fmla="*/ 1560716 h 4703042"/>
              <a:gd name="connsiteX4" fmla="*/ 3254856 w 3254856"/>
              <a:gd name="connsiteY4" fmla="*/ 4703042 h 4703042"/>
              <a:gd name="connsiteX5" fmla="*/ 3656 w 3254856"/>
              <a:gd name="connsiteY5" fmla="*/ 4703042 h 4703042"/>
              <a:gd name="connsiteX6" fmla="*/ 3656 w 3254856"/>
              <a:gd name="connsiteY6" fmla="*/ 1285137 h 4703042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2809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4856"/>
              <a:gd name="connsiteY0" fmla="*/ 1372618 h 4790523"/>
              <a:gd name="connsiteX1" fmla="*/ 1245675 w 3254856"/>
              <a:gd name="connsiteY1" fmla="*/ 91816 h 4790523"/>
              <a:gd name="connsiteX2" fmla="*/ 3248833 w 3254856"/>
              <a:gd name="connsiteY2" fmla="*/ 103822 h 4790523"/>
              <a:gd name="connsiteX3" fmla="*/ 3253449 w 3254856"/>
              <a:gd name="connsiteY3" fmla="*/ 1648197 h 4790523"/>
              <a:gd name="connsiteX4" fmla="*/ 3254856 w 3254856"/>
              <a:gd name="connsiteY4" fmla="*/ 4790523 h 4790523"/>
              <a:gd name="connsiteX5" fmla="*/ 3656 w 3254856"/>
              <a:gd name="connsiteY5" fmla="*/ 4790523 h 4790523"/>
              <a:gd name="connsiteX6" fmla="*/ 3656 w 3254856"/>
              <a:gd name="connsiteY6" fmla="*/ 1372618 h 4790523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8833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6072"/>
              <a:gd name="connsiteY0" fmla="*/ 1367304 h 4785209"/>
              <a:gd name="connsiteX1" fmla="*/ 1245675 w 3256072"/>
              <a:gd name="connsiteY1" fmla="*/ 86502 h 4785209"/>
              <a:gd name="connsiteX2" fmla="*/ 3218715 w 3256072"/>
              <a:gd name="connsiteY2" fmla="*/ 120442 h 4785209"/>
              <a:gd name="connsiteX3" fmla="*/ 3253449 w 3256072"/>
              <a:gd name="connsiteY3" fmla="*/ 1642883 h 4785209"/>
              <a:gd name="connsiteX4" fmla="*/ 3254856 w 3256072"/>
              <a:gd name="connsiteY4" fmla="*/ 4785209 h 4785209"/>
              <a:gd name="connsiteX5" fmla="*/ 3656 w 3256072"/>
              <a:gd name="connsiteY5" fmla="*/ 4785209 h 4785209"/>
              <a:gd name="connsiteX6" fmla="*/ 3656 w 3256072"/>
              <a:gd name="connsiteY6" fmla="*/ 1367304 h 4785209"/>
              <a:gd name="connsiteX0" fmla="*/ 3656 w 3258116"/>
              <a:gd name="connsiteY0" fmla="*/ 1380711 h 4798616"/>
              <a:gd name="connsiteX1" fmla="*/ 1245675 w 3258116"/>
              <a:gd name="connsiteY1" fmla="*/ 99909 h 4798616"/>
              <a:gd name="connsiteX2" fmla="*/ 3258116 w 3258116"/>
              <a:gd name="connsiteY2" fmla="*/ 92858 h 4798616"/>
              <a:gd name="connsiteX3" fmla="*/ 3253449 w 3258116"/>
              <a:gd name="connsiteY3" fmla="*/ 1656290 h 4798616"/>
              <a:gd name="connsiteX4" fmla="*/ 3254856 w 3258116"/>
              <a:gd name="connsiteY4" fmla="*/ 4798616 h 4798616"/>
              <a:gd name="connsiteX5" fmla="*/ 3656 w 3258116"/>
              <a:gd name="connsiteY5" fmla="*/ 4798616 h 4798616"/>
              <a:gd name="connsiteX6" fmla="*/ 3656 w 3258116"/>
              <a:gd name="connsiteY6" fmla="*/ 1380711 h 4798616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7323"/>
              <a:gd name="connsiteY0" fmla="*/ 1341883 h 4759788"/>
              <a:gd name="connsiteX1" fmla="*/ 1245675 w 3257323"/>
              <a:gd name="connsiteY1" fmla="*/ 61081 h 4759788"/>
              <a:gd name="connsiteX2" fmla="*/ 3201829 w 3257323"/>
              <a:gd name="connsiteY2" fmla="*/ 197500 h 4759788"/>
              <a:gd name="connsiteX3" fmla="*/ 3253449 w 3257323"/>
              <a:gd name="connsiteY3" fmla="*/ 1617462 h 4759788"/>
              <a:gd name="connsiteX4" fmla="*/ 3254856 w 3257323"/>
              <a:gd name="connsiteY4" fmla="*/ 4759788 h 4759788"/>
              <a:gd name="connsiteX5" fmla="*/ 3656 w 3257323"/>
              <a:gd name="connsiteY5" fmla="*/ 4759788 h 4759788"/>
              <a:gd name="connsiteX6" fmla="*/ 3656 w 3257323"/>
              <a:gd name="connsiteY6" fmla="*/ 1341883 h 4759788"/>
              <a:gd name="connsiteX0" fmla="*/ 3656 w 3254856"/>
              <a:gd name="connsiteY0" fmla="*/ 1373725 h 4791630"/>
              <a:gd name="connsiteX1" fmla="*/ 1245675 w 3254856"/>
              <a:gd name="connsiteY1" fmla="*/ 92923 h 4791630"/>
              <a:gd name="connsiteX2" fmla="*/ 3252487 w 3254856"/>
              <a:gd name="connsiteY2" fmla="*/ 106367 h 4791630"/>
              <a:gd name="connsiteX3" fmla="*/ 3253449 w 3254856"/>
              <a:gd name="connsiteY3" fmla="*/ 1649304 h 4791630"/>
              <a:gd name="connsiteX4" fmla="*/ 3254856 w 3254856"/>
              <a:gd name="connsiteY4" fmla="*/ 4791630 h 4791630"/>
              <a:gd name="connsiteX5" fmla="*/ 3656 w 3254856"/>
              <a:gd name="connsiteY5" fmla="*/ 4791630 h 4791630"/>
              <a:gd name="connsiteX6" fmla="*/ 3656 w 3254856"/>
              <a:gd name="connsiteY6" fmla="*/ 1373725 h 4791630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52487 w 3254856"/>
              <a:gd name="connsiteY2" fmla="*/ 13445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92001 w 3343201"/>
              <a:gd name="connsiteY0" fmla="*/ 1267358 h 4685263"/>
              <a:gd name="connsiteX1" fmla="*/ 1334020 w 3343201"/>
              <a:gd name="connsiteY1" fmla="*/ 205177 h 4685263"/>
              <a:gd name="connsiteX2" fmla="*/ 3340832 w 3343201"/>
              <a:gd name="connsiteY2" fmla="*/ 0 h 4685263"/>
              <a:gd name="connsiteX3" fmla="*/ 3341794 w 3343201"/>
              <a:gd name="connsiteY3" fmla="*/ 1542937 h 4685263"/>
              <a:gd name="connsiteX4" fmla="*/ 3343201 w 3343201"/>
              <a:gd name="connsiteY4" fmla="*/ 4685263 h 4685263"/>
              <a:gd name="connsiteX5" fmla="*/ 92001 w 3343201"/>
              <a:gd name="connsiteY5" fmla="*/ 4685263 h 4685263"/>
              <a:gd name="connsiteX6" fmla="*/ 92001 w 3343201"/>
              <a:gd name="connsiteY6" fmla="*/ 1267358 h 4685263"/>
              <a:gd name="connsiteX0" fmla="*/ 91585 w 3342785"/>
              <a:gd name="connsiteY0" fmla="*/ 1267358 h 4685263"/>
              <a:gd name="connsiteX1" fmla="*/ 1327976 w 3342785"/>
              <a:gd name="connsiteY1" fmla="*/ 7052 h 4685263"/>
              <a:gd name="connsiteX2" fmla="*/ 3340416 w 3342785"/>
              <a:gd name="connsiteY2" fmla="*/ 0 h 4685263"/>
              <a:gd name="connsiteX3" fmla="*/ 3341378 w 3342785"/>
              <a:gd name="connsiteY3" fmla="*/ 1542937 h 4685263"/>
              <a:gd name="connsiteX4" fmla="*/ 3342785 w 3342785"/>
              <a:gd name="connsiteY4" fmla="*/ 4685263 h 4685263"/>
              <a:gd name="connsiteX5" fmla="*/ 91585 w 3342785"/>
              <a:gd name="connsiteY5" fmla="*/ 4685263 h 4685263"/>
              <a:gd name="connsiteX6" fmla="*/ 91585 w 3342785"/>
              <a:gd name="connsiteY6" fmla="*/ 1267358 h 4685263"/>
              <a:gd name="connsiteX0" fmla="*/ 6530 w 3257730"/>
              <a:gd name="connsiteY0" fmla="*/ 1267358 h 4685263"/>
              <a:gd name="connsiteX1" fmla="*/ 1242921 w 3257730"/>
              <a:gd name="connsiteY1" fmla="*/ 7052 h 4685263"/>
              <a:gd name="connsiteX2" fmla="*/ 3255361 w 3257730"/>
              <a:gd name="connsiteY2" fmla="*/ 0 h 4685263"/>
              <a:gd name="connsiteX3" fmla="*/ 3256323 w 3257730"/>
              <a:gd name="connsiteY3" fmla="*/ 1542937 h 4685263"/>
              <a:gd name="connsiteX4" fmla="*/ 3257730 w 3257730"/>
              <a:gd name="connsiteY4" fmla="*/ 4685263 h 4685263"/>
              <a:gd name="connsiteX5" fmla="*/ 6530 w 3257730"/>
              <a:gd name="connsiteY5" fmla="*/ 4685263 h 4685263"/>
              <a:gd name="connsiteX6" fmla="*/ 6530 w 3257730"/>
              <a:gd name="connsiteY6" fmla="*/ 1267358 h 4685263"/>
              <a:gd name="connsiteX0" fmla="*/ 23098 w 3251200"/>
              <a:gd name="connsiteY0" fmla="*/ 1634968 h 4792684"/>
              <a:gd name="connsiteX1" fmla="*/ 1236391 w 3251200"/>
              <a:gd name="connsiteY1" fmla="*/ 114473 h 4792684"/>
              <a:gd name="connsiteX2" fmla="*/ 3248831 w 3251200"/>
              <a:gd name="connsiteY2" fmla="*/ 107421 h 4792684"/>
              <a:gd name="connsiteX3" fmla="*/ 3249793 w 3251200"/>
              <a:gd name="connsiteY3" fmla="*/ 1650358 h 4792684"/>
              <a:gd name="connsiteX4" fmla="*/ 3251200 w 3251200"/>
              <a:gd name="connsiteY4" fmla="*/ 4792684 h 4792684"/>
              <a:gd name="connsiteX5" fmla="*/ 0 w 3251200"/>
              <a:gd name="connsiteY5" fmla="*/ 4792684 h 4792684"/>
              <a:gd name="connsiteX6" fmla="*/ 23098 w 3251200"/>
              <a:gd name="connsiteY6" fmla="*/ 1634968 h 4792684"/>
              <a:gd name="connsiteX0" fmla="*/ 23098 w 3251200"/>
              <a:gd name="connsiteY0" fmla="*/ 1634968 h 4792684"/>
              <a:gd name="connsiteX1" fmla="*/ 1236391 w 3251200"/>
              <a:gd name="connsiteY1" fmla="*/ 114473 h 4792684"/>
              <a:gd name="connsiteX2" fmla="*/ 3248831 w 3251200"/>
              <a:gd name="connsiteY2" fmla="*/ 107421 h 4792684"/>
              <a:gd name="connsiteX3" fmla="*/ 3249793 w 3251200"/>
              <a:gd name="connsiteY3" fmla="*/ 1650358 h 4792684"/>
              <a:gd name="connsiteX4" fmla="*/ 3251200 w 3251200"/>
              <a:gd name="connsiteY4" fmla="*/ 4792684 h 4792684"/>
              <a:gd name="connsiteX5" fmla="*/ 0 w 3251200"/>
              <a:gd name="connsiteY5" fmla="*/ 4792684 h 4792684"/>
              <a:gd name="connsiteX6" fmla="*/ 23098 w 3251200"/>
              <a:gd name="connsiteY6" fmla="*/ 1634968 h 4792684"/>
              <a:gd name="connsiteX0" fmla="*/ 23098 w 3251200"/>
              <a:gd name="connsiteY0" fmla="*/ 1527547 h 4685263"/>
              <a:gd name="connsiteX1" fmla="*/ 1236391 w 3251200"/>
              <a:gd name="connsiteY1" fmla="*/ 7052 h 4685263"/>
              <a:gd name="connsiteX2" fmla="*/ 3248831 w 3251200"/>
              <a:gd name="connsiteY2" fmla="*/ 0 h 4685263"/>
              <a:gd name="connsiteX3" fmla="*/ 3249793 w 3251200"/>
              <a:gd name="connsiteY3" fmla="*/ 1542937 h 4685263"/>
              <a:gd name="connsiteX4" fmla="*/ 3251200 w 3251200"/>
              <a:gd name="connsiteY4" fmla="*/ 4685263 h 4685263"/>
              <a:gd name="connsiteX5" fmla="*/ 0 w 3251200"/>
              <a:gd name="connsiteY5" fmla="*/ 4685263 h 4685263"/>
              <a:gd name="connsiteX6" fmla="*/ 23098 w 3251200"/>
              <a:gd name="connsiteY6" fmla="*/ 1527547 h 4685263"/>
              <a:gd name="connsiteX0" fmla="*/ 127534 w 3355636"/>
              <a:gd name="connsiteY0" fmla="*/ 1527547 h 4685263"/>
              <a:gd name="connsiteX1" fmla="*/ 1741200 w 3355636"/>
              <a:gd name="connsiteY1" fmla="*/ 14705 h 4685263"/>
              <a:gd name="connsiteX2" fmla="*/ 3353267 w 3355636"/>
              <a:gd name="connsiteY2" fmla="*/ 0 h 4685263"/>
              <a:gd name="connsiteX3" fmla="*/ 3354229 w 3355636"/>
              <a:gd name="connsiteY3" fmla="*/ 1542937 h 4685263"/>
              <a:gd name="connsiteX4" fmla="*/ 3355636 w 3355636"/>
              <a:gd name="connsiteY4" fmla="*/ 4685263 h 4685263"/>
              <a:gd name="connsiteX5" fmla="*/ 104436 w 3355636"/>
              <a:gd name="connsiteY5" fmla="*/ 4685263 h 4685263"/>
              <a:gd name="connsiteX6" fmla="*/ 127534 w 3355636"/>
              <a:gd name="connsiteY6" fmla="*/ 1527547 h 4685263"/>
              <a:gd name="connsiteX0" fmla="*/ 127534 w 3355636"/>
              <a:gd name="connsiteY0" fmla="*/ 1527547 h 4685263"/>
              <a:gd name="connsiteX1" fmla="*/ 1741200 w 3355636"/>
              <a:gd name="connsiteY1" fmla="*/ 14705 h 4685263"/>
              <a:gd name="connsiteX2" fmla="*/ 3353267 w 3355636"/>
              <a:gd name="connsiteY2" fmla="*/ 0 h 4685263"/>
              <a:gd name="connsiteX3" fmla="*/ 3354229 w 3355636"/>
              <a:gd name="connsiteY3" fmla="*/ 1542937 h 4685263"/>
              <a:gd name="connsiteX4" fmla="*/ 3355636 w 3355636"/>
              <a:gd name="connsiteY4" fmla="*/ 4685263 h 4685263"/>
              <a:gd name="connsiteX5" fmla="*/ 104436 w 3355636"/>
              <a:gd name="connsiteY5" fmla="*/ 4685263 h 4685263"/>
              <a:gd name="connsiteX6" fmla="*/ 127534 w 3355636"/>
              <a:gd name="connsiteY6" fmla="*/ 1527547 h 4685263"/>
              <a:gd name="connsiteX0" fmla="*/ 23098 w 3251200"/>
              <a:gd name="connsiteY0" fmla="*/ 1527547 h 4685263"/>
              <a:gd name="connsiteX1" fmla="*/ 1636764 w 3251200"/>
              <a:gd name="connsiteY1" fmla="*/ 14705 h 4685263"/>
              <a:gd name="connsiteX2" fmla="*/ 3248831 w 3251200"/>
              <a:gd name="connsiteY2" fmla="*/ 0 h 4685263"/>
              <a:gd name="connsiteX3" fmla="*/ 3249793 w 3251200"/>
              <a:gd name="connsiteY3" fmla="*/ 1542937 h 4685263"/>
              <a:gd name="connsiteX4" fmla="*/ 3251200 w 3251200"/>
              <a:gd name="connsiteY4" fmla="*/ 4685263 h 4685263"/>
              <a:gd name="connsiteX5" fmla="*/ 0 w 3251200"/>
              <a:gd name="connsiteY5" fmla="*/ 4685263 h 4685263"/>
              <a:gd name="connsiteX6" fmla="*/ 23098 w 3251200"/>
              <a:gd name="connsiteY6" fmla="*/ 1527547 h 468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1200" h="4685263">
                <a:moveTo>
                  <a:pt x="23098" y="1527547"/>
                </a:moveTo>
                <a:cubicBezTo>
                  <a:pt x="41810" y="672596"/>
                  <a:pt x="460087" y="24414"/>
                  <a:pt x="1636764" y="14705"/>
                </a:cubicBezTo>
                <a:lnTo>
                  <a:pt x="3248831" y="0"/>
                </a:lnTo>
                <a:cubicBezTo>
                  <a:pt x="3246137" y="537229"/>
                  <a:pt x="3249398" y="762060"/>
                  <a:pt x="3249793" y="1542937"/>
                </a:cubicBezTo>
                <a:cubicBezTo>
                  <a:pt x="3250188" y="2323814"/>
                  <a:pt x="3249318" y="3636106"/>
                  <a:pt x="3251200" y="4685263"/>
                </a:cubicBezTo>
                <a:lnTo>
                  <a:pt x="0" y="4685263"/>
                </a:lnTo>
                <a:cubicBezTo>
                  <a:pt x="0" y="3545961"/>
                  <a:pt x="4386" y="2382498"/>
                  <a:pt x="23098" y="1527547"/>
                </a:cubicBezTo>
                <a:close/>
              </a:path>
            </a:pathLst>
          </a:custGeom>
          <a:effectLst>
            <a:reflection endPos="0" dir="5400000" sy="-100000" algn="bl" rotWithShape="0"/>
          </a:effectLst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300" b="0" i="0">
                <a:solidFill>
                  <a:srgbClr val="017493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  <a:p>
            <a:r>
              <a:rPr lang="en-US" dirty="0"/>
              <a:t>Remember to right click the image and add ALT text if it is informative, or mark as decorative</a:t>
            </a:r>
          </a:p>
        </p:txBody>
      </p:sp>
      <p:pic>
        <p:nvPicPr>
          <p:cNvPr id="11" name="Graphic 10" descr="Brand logo of the San Francisco Human Services Agency">
            <a:extLst>
              <a:ext uri="{FF2B5EF4-FFF2-40B4-BE49-F238E27FC236}">
                <a16:creationId xmlns:a16="http://schemas.microsoft.com/office/drawing/2014/main" id="{852A0B81-A858-5D44-B34B-FCEC345C3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8150"/>
            <a:ext cx="2473768" cy="4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3827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Blue">
    <p:bg>
      <p:bgPr>
        <a:solidFill>
          <a:srgbClr val="A7D5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chemeClr val="tx1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910C-BBCF-BB45-9884-F34D28654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38149"/>
          </a:xfrm>
          <a:prstGeom prst="rect">
            <a:avLst/>
          </a:prstGeom>
          <a:solidFill>
            <a:srgbClr val="156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6BA760-C62E-CF4E-AB96-0E070AA298D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chemeClr val="accent1"/>
              </a:buClr>
              <a:defRPr sz="2000">
                <a:solidFill>
                  <a:schemeClr val="tx1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chemeClr val="accent1"/>
              </a:buClr>
              <a:defRPr sz="2000">
                <a:solidFill>
                  <a:schemeClr val="tx1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chemeClr val="accent1"/>
              </a:buClr>
              <a:defRPr sz="2000">
                <a:solidFill>
                  <a:schemeClr val="tx1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33562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Green">
    <p:bg>
      <p:bgPr>
        <a:solidFill>
          <a:srgbClr val="ACD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D83163-8649-E74B-8763-B61201F0D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1"/>
            <a:ext cx="9144000" cy="438149"/>
          </a:xfrm>
          <a:prstGeom prst="rect">
            <a:avLst/>
          </a:prstGeom>
          <a:solidFill>
            <a:srgbClr val="699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174D2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rgbClr val="699652"/>
              </a:buClr>
              <a:buFont typeface="Arial" panose="020B0604020202020204" pitchFamily="34" charset="0"/>
              <a:buChar char="•"/>
              <a:defRPr sz="2000">
                <a:solidFill>
                  <a:srgbClr val="174D24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rgbClr val="699652"/>
              </a:buClr>
              <a:buSzPct val="60000"/>
              <a:buFont typeface="Courier New" panose="02070309020205020404" pitchFamily="49" charset="0"/>
              <a:buChar char="o"/>
              <a:defRPr sz="2000">
                <a:solidFill>
                  <a:srgbClr val="174D24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rgbClr val="699652"/>
              </a:buClr>
              <a:defRPr sz="2000">
                <a:solidFill>
                  <a:srgbClr val="174D24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rgbClr val="699652"/>
              </a:buClr>
              <a:defRPr sz="2000">
                <a:solidFill>
                  <a:srgbClr val="174D24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rgbClr val="699652"/>
              </a:buClr>
              <a:defRPr sz="2000">
                <a:solidFill>
                  <a:srgbClr val="174D24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9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Red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8B1F0F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910C-BBCF-BB45-9884-F34D28654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38149"/>
          </a:xfrm>
          <a:prstGeom prst="rect">
            <a:avLst/>
          </a:prstGeom>
          <a:solidFill>
            <a:srgbClr val="8A2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C3412A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F3B90B-71DB-9846-8535-61733E8A3EF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rgbClr val="8B1F0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chemeClr val="accent2"/>
              </a:buClr>
              <a:buSzPct val="60000"/>
              <a:buFont typeface="Courier New" panose="02070309020205020404" pitchFamily="49" charset="0"/>
              <a:buChar char="o"/>
              <a:defRPr sz="2000">
                <a:solidFill>
                  <a:srgbClr val="8B1F0F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chemeClr val="accent2"/>
              </a:buClr>
              <a:defRPr sz="2000">
                <a:solidFill>
                  <a:srgbClr val="8B1F0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chemeClr val="accent2"/>
              </a:buClr>
              <a:defRPr sz="2000">
                <a:solidFill>
                  <a:srgbClr val="8B1F0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chemeClr val="accent2"/>
              </a:buClr>
              <a:defRPr sz="2000">
                <a:solidFill>
                  <a:srgbClr val="8B1F0F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7493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Ico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88EDBBD-E00F-1940-BF68-DE622EAB1C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5913" y="2095549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433AC8E0-9787-4D4B-9D05-751235459E3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714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F0A07BF-5AD5-FE41-BB04-F86967B7DFB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11779" y="2095549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41">
            <a:extLst>
              <a:ext uri="{FF2B5EF4-FFF2-40B4-BE49-F238E27FC236}">
                <a16:creationId xmlns:a16="http://schemas.microsoft.com/office/drawing/2014/main" id="{CADBC8FA-135D-0E4B-BCFF-E80237A6D31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070401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E523738-A67D-504F-A560-65481BA3A4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72001" y="2095549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Picture Placeholder 41">
            <a:extLst>
              <a:ext uri="{FF2B5EF4-FFF2-40B4-BE49-F238E27FC236}">
                <a16:creationId xmlns:a16="http://schemas.microsoft.com/office/drawing/2014/main" id="{1E6BD7B3-9D94-764C-8C9F-A8A07E1E9B6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043136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B18BFD93-A476-D94B-957B-E2F2DA4A5A8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37867" y="2095549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41">
            <a:extLst>
              <a:ext uri="{FF2B5EF4-FFF2-40B4-BE49-F238E27FC236}">
                <a16:creationId xmlns:a16="http://schemas.microsoft.com/office/drawing/2014/main" id="{92A6E861-12AB-2649-B320-B5981407D78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111823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9FB0196-8ECE-4242-8D63-798CBEE3D83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5913" y="3867904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41">
            <a:extLst>
              <a:ext uri="{FF2B5EF4-FFF2-40B4-BE49-F238E27FC236}">
                <a16:creationId xmlns:a16="http://schemas.microsoft.com/office/drawing/2014/main" id="{A5213339-1AE4-3B45-8C61-D40D0CD024F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01714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89A2A526-A842-3A40-A626-DA323743CD4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511779" y="3867904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41">
            <a:extLst>
              <a:ext uri="{FF2B5EF4-FFF2-40B4-BE49-F238E27FC236}">
                <a16:creationId xmlns:a16="http://schemas.microsoft.com/office/drawing/2014/main" id="{39A9D892-B359-EF44-A139-DD8543350E5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070401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28D93744-8A04-2C4E-A1FC-7DB2BFB6F6D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72001" y="3867904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Picture Placeholder 41">
            <a:extLst>
              <a:ext uri="{FF2B5EF4-FFF2-40B4-BE49-F238E27FC236}">
                <a16:creationId xmlns:a16="http://schemas.microsoft.com/office/drawing/2014/main" id="{D3E7605B-A4CB-BA4A-B1CE-4F0A3C203589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043136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06D90D32-8D06-0E4C-B5D1-E0A267E8970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37867" y="3867904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20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41">
            <a:extLst>
              <a:ext uri="{FF2B5EF4-FFF2-40B4-BE49-F238E27FC236}">
                <a16:creationId xmlns:a16="http://schemas.microsoft.com/office/drawing/2014/main" id="{58438C93-5C56-2E43-BA15-9BAA714FCAE0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7111823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F6C386D-3F31-EC82-5928-822AF3F79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22547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08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3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Hero">
    <p:bg>
      <p:bgPr>
        <a:solidFill>
          <a:srgbClr val="C34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B0A13F1-6947-C93B-227A-21AB290CE7A8}"/>
              </a:ext>
            </a:extLst>
          </p:cNvPr>
          <p:cNvSpPr txBox="1">
            <a:spLocks/>
          </p:cNvSpPr>
          <p:nvPr userDrawn="1"/>
        </p:nvSpPr>
        <p:spPr>
          <a:xfrm>
            <a:off x="457200" y="527162"/>
            <a:ext cx="6711246" cy="1670281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>
            <a:lvl1pPr algn="l" defTabSz="685800" rtl="0" eaLnBrk="1" latinLnBrk="0" hangingPunct="1">
              <a:lnSpc>
                <a:spcPts val="3320"/>
              </a:lnSpc>
              <a:spcBef>
                <a:spcPct val="0"/>
              </a:spcBef>
              <a:buNone/>
              <a:defRPr sz="2600" b="1" i="0" kern="1200" baseline="0">
                <a:solidFill>
                  <a:srgbClr val="FFFFFF"/>
                </a:solidFill>
                <a:latin typeface="Prodigy Sans SemiBold" pitchFamily="2" charset="77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dirty="0">
                <a:solidFill>
                  <a:srgbClr val="FFFFFF"/>
                </a:solidFill>
                <a:cs typeface="Poppins Medium" pitchFamily="2" charset="77"/>
              </a:rPr>
              <a:t>San Francisco Human Services Agency </a:t>
            </a:r>
            <a:br>
              <a:rPr lang="en-US" dirty="0">
                <a:solidFill>
                  <a:srgbClr val="FFFFFF"/>
                </a:solidFill>
                <a:cs typeface="Poppins Medium" pitchFamily="2" charset="77"/>
              </a:rPr>
            </a:br>
            <a:r>
              <a:rPr lang="en-US" dirty="0">
                <a:solidFill>
                  <a:srgbClr val="FFFFFF"/>
                </a:solidFill>
                <a:cs typeface="Poppins Medium" pitchFamily="2" charset="77"/>
              </a:rPr>
              <a:t>is your home for help with food, health insurance, supportive care, financial assistance, childcare and more. </a:t>
            </a:r>
          </a:p>
        </p:txBody>
      </p:sp>
      <p:pic>
        <p:nvPicPr>
          <p:cNvPr id="11" name="Graphic 10" descr="Brand logo of the San Francisco Human Services Agency">
            <a:extLst>
              <a:ext uri="{FF2B5EF4-FFF2-40B4-BE49-F238E27FC236}">
                <a16:creationId xmlns:a16="http://schemas.microsoft.com/office/drawing/2014/main" id="{0036E979-1C3D-BA4B-B1E3-A665574854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46963"/>
            <a:ext cx="2168235" cy="35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341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4 text box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104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3999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3412A9-6245-714F-AE60-EF039829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000" r="5054"/>
          <a:stretch/>
        </p:blipFill>
        <p:spPr>
          <a:xfrm>
            <a:off x="6851750" y="0"/>
            <a:ext cx="2292250" cy="132685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9832859-9E30-DB44-A540-1317E8DB83B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57200" y="1671096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EDB61A3-B590-E346-9F55-9F190445F3A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200" y="1956309"/>
            <a:ext cx="3826933" cy="65212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7A1F746-3044-BB4D-BC08-6B2B97A5EF2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622800" y="1370104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EE3CDAB6-2BED-B04D-BD08-CCF609033BCB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622800" y="1671096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BA498F4-3C9A-6D42-9976-39D981984A77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622800" y="1956309"/>
            <a:ext cx="3826933" cy="65212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6476F02-98FD-544A-827C-E4D401E8873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57200" y="2837222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29AA842-B123-4A43-9EC0-43D147F909E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57200" y="3122435"/>
            <a:ext cx="3826933" cy="31996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886A057-32A1-1446-A27D-6E1900511D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57200" y="3442399"/>
            <a:ext cx="3826933" cy="633152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6236C55-BB31-CE4C-920F-C3FAA557126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39734" y="2837222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B1A9D5F-B9B4-9344-A2E1-F3B0C2F63066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639734" y="3122435"/>
            <a:ext cx="3826933" cy="31996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FB3F534-99D9-6243-BC6A-D9035A277FE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639734" y="3442399"/>
            <a:ext cx="3826933" cy="633152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20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CCF735D-5E3D-313C-A94D-540FE4B4E5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38236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78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 Orange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10884"/>
            <a:ext cx="3843867" cy="1306512"/>
          </a:xfrm>
        </p:spPr>
        <p:txBody>
          <a:bodyPr wrap="square" lIns="0" tIns="0" rIns="0"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112648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1391B196-B6C7-1B46-B617-6E8598DF96C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91991" y="1199463"/>
            <a:ext cx="4575175" cy="4575175"/>
          </a:xfrm>
          <a:prstGeom prst="ellipse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300">
                <a:solidFill>
                  <a:srgbClr val="C3412A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  <a:p>
            <a:r>
              <a:rPr lang="en-US" dirty="0"/>
              <a:t>Remember to right click the image and add ALT text if it is informative, or mark as decorative</a:t>
            </a:r>
          </a:p>
        </p:txBody>
      </p:sp>
      <p:pic>
        <p:nvPicPr>
          <p:cNvPr id="11" name="Graphic 10" descr="Brand logo of the San Francisco Human Services Agency">
            <a:extLst>
              <a:ext uri="{FF2B5EF4-FFF2-40B4-BE49-F238E27FC236}">
                <a16:creationId xmlns:a16="http://schemas.microsoft.com/office/drawing/2014/main" id="{852A0B81-A858-5D44-B34B-FCEC345C3C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8150"/>
            <a:ext cx="2473768" cy="40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812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82CDA0-C0F7-3247-8624-321F8BB9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1835A3-E5D8-8A40-9D21-E7B74911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chemeClr val="tx1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73705E-214C-DB44-B9E5-692D6F2A7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C74941-7518-9240-B699-F637A6DB051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4337" y="1481051"/>
            <a:ext cx="2918194" cy="2006687"/>
          </a:xfrm>
          <a:custGeom>
            <a:avLst/>
            <a:gdLst>
              <a:gd name="connsiteX0" fmla="*/ 335498 w 2914650"/>
              <a:gd name="connsiteY0" fmla="*/ 0 h 2012950"/>
              <a:gd name="connsiteX1" fmla="*/ 2579152 w 2914650"/>
              <a:gd name="connsiteY1" fmla="*/ 0 h 2012950"/>
              <a:gd name="connsiteX2" fmla="*/ 2914650 w 2914650"/>
              <a:gd name="connsiteY2" fmla="*/ 335498 h 2012950"/>
              <a:gd name="connsiteX3" fmla="*/ 2914650 w 2914650"/>
              <a:gd name="connsiteY3" fmla="*/ 2012950 h 2012950"/>
              <a:gd name="connsiteX4" fmla="*/ 291465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2012950 h 2012950"/>
              <a:gd name="connsiteX7" fmla="*/ 0 w 2914650"/>
              <a:gd name="connsiteY7" fmla="*/ 335498 h 2012950"/>
              <a:gd name="connsiteX8" fmla="*/ 335498 w 2914650"/>
              <a:gd name="connsiteY8" fmla="*/ 0 h 2012950"/>
              <a:gd name="connsiteX0" fmla="*/ 335498 w 2914650"/>
              <a:gd name="connsiteY0" fmla="*/ 0 h 2012950"/>
              <a:gd name="connsiteX1" fmla="*/ 2579152 w 2914650"/>
              <a:gd name="connsiteY1" fmla="*/ 0 h 2012950"/>
              <a:gd name="connsiteX2" fmla="*/ 2914650 w 2914650"/>
              <a:gd name="connsiteY2" fmla="*/ 2012950 h 2012950"/>
              <a:gd name="connsiteX3" fmla="*/ 2914650 w 2914650"/>
              <a:gd name="connsiteY3" fmla="*/ 2012950 h 2012950"/>
              <a:gd name="connsiteX4" fmla="*/ 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335498 h 2012950"/>
              <a:gd name="connsiteX7" fmla="*/ 335498 w 2914650"/>
              <a:gd name="connsiteY7" fmla="*/ 0 h 2012950"/>
              <a:gd name="connsiteX0" fmla="*/ 335498 w 3088781"/>
              <a:gd name="connsiteY0" fmla="*/ 0 h 2012950"/>
              <a:gd name="connsiteX1" fmla="*/ 2908015 w 3088781"/>
              <a:gd name="connsiteY1" fmla="*/ 0 h 2012950"/>
              <a:gd name="connsiteX2" fmla="*/ 2914650 w 3088781"/>
              <a:gd name="connsiteY2" fmla="*/ 2012950 h 2012950"/>
              <a:gd name="connsiteX3" fmla="*/ 2914650 w 3088781"/>
              <a:gd name="connsiteY3" fmla="*/ 2012950 h 2012950"/>
              <a:gd name="connsiteX4" fmla="*/ 0 w 3088781"/>
              <a:gd name="connsiteY4" fmla="*/ 2012950 h 2012950"/>
              <a:gd name="connsiteX5" fmla="*/ 0 w 3088781"/>
              <a:gd name="connsiteY5" fmla="*/ 2012950 h 2012950"/>
              <a:gd name="connsiteX6" fmla="*/ 0 w 3088781"/>
              <a:gd name="connsiteY6" fmla="*/ 335498 h 2012950"/>
              <a:gd name="connsiteX7" fmla="*/ 335498 w 3088781"/>
              <a:gd name="connsiteY7" fmla="*/ 0 h 2012950"/>
              <a:gd name="connsiteX0" fmla="*/ 335498 w 2914650"/>
              <a:gd name="connsiteY0" fmla="*/ 220405 h 2233355"/>
              <a:gd name="connsiteX1" fmla="*/ 2908015 w 2914650"/>
              <a:gd name="connsiteY1" fmla="*/ 220405 h 2233355"/>
              <a:gd name="connsiteX2" fmla="*/ 2914650 w 2914650"/>
              <a:gd name="connsiteY2" fmla="*/ 2233355 h 2233355"/>
              <a:gd name="connsiteX3" fmla="*/ 2914650 w 2914650"/>
              <a:gd name="connsiteY3" fmla="*/ 2233355 h 2233355"/>
              <a:gd name="connsiteX4" fmla="*/ 0 w 2914650"/>
              <a:gd name="connsiteY4" fmla="*/ 2233355 h 2233355"/>
              <a:gd name="connsiteX5" fmla="*/ 0 w 2914650"/>
              <a:gd name="connsiteY5" fmla="*/ 2233355 h 2233355"/>
              <a:gd name="connsiteX6" fmla="*/ 0 w 2914650"/>
              <a:gd name="connsiteY6" fmla="*/ 555903 h 2233355"/>
              <a:gd name="connsiteX7" fmla="*/ 335498 w 2914650"/>
              <a:gd name="connsiteY7" fmla="*/ 220405 h 2233355"/>
              <a:gd name="connsiteX0" fmla="*/ 335498 w 2914650"/>
              <a:gd name="connsiteY0" fmla="*/ 0 h 2012950"/>
              <a:gd name="connsiteX1" fmla="*/ 2908015 w 2914650"/>
              <a:gd name="connsiteY1" fmla="*/ 0 h 2012950"/>
              <a:gd name="connsiteX2" fmla="*/ 2914650 w 2914650"/>
              <a:gd name="connsiteY2" fmla="*/ 2012950 h 2012950"/>
              <a:gd name="connsiteX3" fmla="*/ 2914650 w 2914650"/>
              <a:gd name="connsiteY3" fmla="*/ 2012950 h 2012950"/>
              <a:gd name="connsiteX4" fmla="*/ 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335498 h 2012950"/>
              <a:gd name="connsiteX7" fmla="*/ 335498 w 2914650"/>
              <a:gd name="connsiteY7" fmla="*/ 0 h 2012950"/>
              <a:gd name="connsiteX0" fmla="*/ 335498 w 2918891"/>
              <a:gd name="connsiteY0" fmla="*/ 0 h 2012950"/>
              <a:gd name="connsiteX1" fmla="*/ 2908015 w 2918891"/>
              <a:gd name="connsiteY1" fmla="*/ 0 h 2012950"/>
              <a:gd name="connsiteX2" fmla="*/ 2914650 w 2918891"/>
              <a:gd name="connsiteY2" fmla="*/ 2012950 h 2012950"/>
              <a:gd name="connsiteX3" fmla="*/ 2914650 w 2918891"/>
              <a:gd name="connsiteY3" fmla="*/ 2012950 h 2012950"/>
              <a:gd name="connsiteX4" fmla="*/ 0 w 2918891"/>
              <a:gd name="connsiteY4" fmla="*/ 2012950 h 2012950"/>
              <a:gd name="connsiteX5" fmla="*/ 0 w 2918891"/>
              <a:gd name="connsiteY5" fmla="*/ 2012950 h 2012950"/>
              <a:gd name="connsiteX6" fmla="*/ 0 w 2918891"/>
              <a:gd name="connsiteY6" fmla="*/ 335498 h 2012950"/>
              <a:gd name="connsiteX7" fmla="*/ 335498 w 2918891"/>
              <a:gd name="connsiteY7" fmla="*/ 0 h 2012950"/>
              <a:gd name="connsiteX0" fmla="*/ 335498 w 2921898"/>
              <a:gd name="connsiteY0" fmla="*/ 0 h 2012950"/>
              <a:gd name="connsiteX1" fmla="*/ 2914278 w 2921898"/>
              <a:gd name="connsiteY1" fmla="*/ 6263 h 2012950"/>
              <a:gd name="connsiteX2" fmla="*/ 2914650 w 2921898"/>
              <a:gd name="connsiteY2" fmla="*/ 2012950 h 2012950"/>
              <a:gd name="connsiteX3" fmla="*/ 2914650 w 2921898"/>
              <a:gd name="connsiteY3" fmla="*/ 2012950 h 2012950"/>
              <a:gd name="connsiteX4" fmla="*/ 0 w 2921898"/>
              <a:gd name="connsiteY4" fmla="*/ 2012950 h 2012950"/>
              <a:gd name="connsiteX5" fmla="*/ 0 w 2921898"/>
              <a:gd name="connsiteY5" fmla="*/ 2012950 h 2012950"/>
              <a:gd name="connsiteX6" fmla="*/ 0 w 2921898"/>
              <a:gd name="connsiteY6" fmla="*/ 335498 h 2012950"/>
              <a:gd name="connsiteX7" fmla="*/ 335498 w 2921898"/>
              <a:gd name="connsiteY7" fmla="*/ 0 h 2012950"/>
              <a:gd name="connsiteX0" fmla="*/ 335498 w 2917591"/>
              <a:gd name="connsiteY0" fmla="*/ 0 h 2012950"/>
              <a:gd name="connsiteX1" fmla="*/ 2914278 w 2917591"/>
              <a:gd name="connsiteY1" fmla="*/ 6263 h 2012950"/>
              <a:gd name="connsiteX2" fmla="*/ 2914650 w 2917591"/>
              <a:gd name="connsiteY2" fmla="*/ 2012950 h 2012950"/>
              <a:gd name="connsiteX3" fmla="*/ 2914650 w 2917591"/>
              <a:gd name="connsiteY3" fmla="*/ 2012950 h 2012950"/>
              <a:gd name="connsiteX4" fmla="*/ 0 w 2917591"/>
              <a:gd name="connsiteY4" fmla="*/ 2012950 h 2012950"/>
              <a:gd name="connsiteX5" fmla="*/ 0 w 2917591"/>
              <a:gd name="connsiteY5" fmla="*/ 2012950 h 2012950"/>
              <a:gd name="connsiteX6" fmla="*/ 0 w 2917591"/>
              <a:gd name="connsiteY6" fmla="*/ 335498 h 2012950"/>
              <a:gd name="connsiteX7" fmla="*/ 335498 w 2917591"/>
              <a:gd name="connsiteY7" fmla="*/ 0 h 2012950"/>
              <a:gd name="connsiteX0" fmla="*/ 1074533 w 2917591"/>
              <a:gd name="connsiteY0" fmla="*/ 0 h 2006687"/>
              <a:gd name="connsiteX1" fmla="*/ 2914278 w 2917591"/>
              <a:gd name="connsiteY1" fmla="*/ 0 h 2006687"/>
              <a:gd name="connsiteX2" fmla="*/ 2914650 w 2917591"/>
              <a:gd name="connsiteY2" fmla="*/ 2006687 h 2006687"/>
              <a:gd name="connsiteX3" fmla="*/ 2914650 w 2917591"/>
              <a:gd name="connsiteY3" fmla="*/ 2006687 h 2006687"/>
              <a:gd name="connsiteX4" fmla="*/ 0 w 2917591"/>
              <a:gd name="connsiteY4" fmla="*/ 2006687 h 2006687"/>
              <a:gd name="connsiteX5" fmla="*/ 0 w 2917591"/>
              <a:gd name="connsiteY5" fmla="*/ 2006687 h 2006687"/>
              <a:gd name="connsiteX6" fmla="*/ 0 w 2917591"/>
              <a:gd name="connsiteY6" fmla="*/ 329235 h 2006687"/>
              <a:gd name="connsiteX7" fmla="*/ 1074533 w 2917591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75136 w 2918194"/>
              <a:gd name="connsiteY0" fmla="*/ 0 h 2006687"/>
              <a:gd name="connsiteX1" fmla="*/ 2914881 w 2918194"/>
              <a:gd name="connsiteY1" fmla="*/ 0 h 2006687"/>
              <a:gd name="connsiteX2" fmla="*/ 2915253 w 2918194"/>
              <a:gd name="connsiteY2" fmla="*/ 2006687 h 2006687"/>
              <a:gd name="connsiteX3" fmla="*/ 2915253 w 2918194"/>
              <a:gd name="connsiteY3" fmla="*/ 2006687 h 2006687"/>
              <a:gd name="connsiteX4" fmla="*/ 603 w 2918194"/>
              <a:gd name="connsiteY4" fmla="*/ 2006687 h 2006687"/>
              <a:gd name="connsiteX5" fmla="*/ 603 w 2918194"/>
              <a:gd name="connsiteY5" fmla="*/ 2006687 h 2006687"/>
              <a:gd name="connsiteX6" fmla="*/ 603 w 2918194"/>
              <a:gd name="connsiteY6" fmla="*/ 1049482 h 2006687"/>
              <a:gd name="connsiteX7" fmla="*/ 1075136 w 2918194"/>
              <a:gd name="connsiteY7" fmla="*/ 0 h 2006687"/>
              <a:gd name="connsiteX0" fmla="*/ 1075136 w 2918194"/>
              <a:gd name="connsiteY0" fmla="*/ 0 h 2006687"/>
              <a:gd name="connsiteX1" fmla="*/ 2914881 w 2918194"/>
              <a:gd name="connsiteY1" fmla="*/ 0 h 2006687"/>
              <a:gd name="connsiteX2" fmla="*/ 2915253 w 2918194"/>
              <a:gd name="connsiteY2" fmla="*/ 2006687 h 2006687"/>
              <a:gd name="connsiteX3" fmla="*/ 2915253 w 2918194"/>
              <a:gd name="connsiteY3" fmla="*/ 2006687 h 2006687"/>
              <a:gd name="connsiteX4" fmla="*/ 603 w 2918194"/>
              <a:gd name="connsiteY4" fmla="*/ 2006687 h 2006687"/>
              <a:gd name="connsiteX5" fmla="*/ 603 w 2918194"/>
              <a:gd name="connsiteY5" fmla="*/ 2006687 h 2006687"/>
              <a:gd name="connsiteX6" fmla="*/ 603 w 2918194"/>
              <a:gd name="connsiteY6" fmla="*/ 1049482 h 2006687"/>
              <a:gd name="connsiteX7" fmla="*/ 1075136 w 2918194"/>
              <a:gd name="connsiteY7" fmla="*/ 0 h 200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8194" h="2006687">
                <a:moveTo>
                  <a:pt x="1075136" y="0"/>
                </a:moveTo>
                <a:lnTo>
                  <a:pt x="2914881" y="0"/>
                </a:lnTo>
                <a:cubicBezTo>
                  <a:pt x="2915119" y="508439"/>
                  <a:pt x="2921967" y="1646143"/>
                  <a:pt x="2915253" y="2006687"/>
                </a:cubicBezTo>
                <a:lnTo>
                  <a:pt x="2915253" y="2006687"/>
                </a:lnTo>
                <a:lnTo>
                  <a:pt x="603" y="2006687"/>
                </a:lnTo>
                <a:lnTo>
                  <a:pt x="603" y="2006687"/>
                </a:lnTo>
                <a:cubicBezTo>
                  <a:pt x="-1485" y="1668829"/>
                  <a:pt x="2691" y="1550179"/>
                  <a:pt x="603" y="1049482"/>
                </a:cubicBezTo>
                <a:cubicBezTo>
                  <a:pt x="6866" y="56263"/>
                  <a:pt x="889846" y="0"/>
                  <a:pt x="1075136" y="0"/>
                </a:cubicBezTo>
                <a:close/>
              </a:path>
            </a:pathLst>
          </a:custGeom>
        </p:spPr>
        <p:txBody>
          <a:bodyPr/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52714B78-A937-BF44-99A1-D65EA5F7F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14713" y="1474788"/>
            <a:ext cx="2703512" cy="2012950"/>
          </a:xfr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Picture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Remember to right click the image and add ALT text if it is informative, or mark as decorative</a:t>
            </a:r>
          </a:p>
        </p:txBody>
      </p:sp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3DC25371-E3FC-C44D-9AD0-B5462E3AC5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1674" y="1480433"/>
            <a:ext cx="2488347" cy="2012950"/>
          </a:xfrm>
          <a:custGeom>
            <a:avLst/>
            <a:gdLst>
              <a:gd name="connsiteX0" fmla="*/ 0 w 2905125"/>
              <a:gd name="connsiteY0" fmla="*/ 0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0 w 2905125"/>
              <a:gd name="connsiteY5" fmla="*/ 0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905125 w 2905125"/>
              <a:gd name="connsiteY2" fmla="*/ 324209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85119 h 2075491"/>
              <a:gd name="connsiteX1" fmla="*/ 1875360 w 2905125"/>
              <a:gd name="connsiteY1" fmla="*/ 73830 h 2075491"/>
              <a:gd name="connsiteX2" fmla="*/ 2893836 w 2905125"/>
              <a:gd name="connsiteY2" fmla="*/ 1109239 h 2075491"/>
              <a:gd name="connsiteX3" fmla="*/ 2905125 w 2905125"/>
              <a:gd name="connsiteY3" fmla="*/ 2075491 h 2075491"/>
              <a:gd name="connsiteX4" fmla="*/ 0 w 2905125"/>
              <a:gd name="connsiteY4" fmla="*/ 2075491 h 2075491"/>
              <a:gd name="connsiteX5" fmla="*/ 16934 w 2905125"/>
              <a:gd name="connsiteY5" fmla="*/ 85119 h 207549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1035409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5405 h 2005777"/>
              <a:gd name="connsiteX1" fmla="*/ 1875360 w 2905125"/>
              <a:gd name="connsiteY1" fmla="*/ 4116 h 2005777"/>
              <a:gd name="connsiteX2" fmla="*/ 2893836 w 2905125"/>
              <a:gd name="connsiteY2" fmla="*/ 1039525 h 2005777"/>
              <a:gd name="connsiteX3" fmla="*/ 2905125 w 2905125"/>
              <a:gd name="connsiteY3" fmla="*/ 2005777 h 2005777"/>
              <a:gd name="connsiteX4" fmla="*/ 0 w 2905125"/>
              <a:gd name="connsiteY4" fmla="*/ 2005777 h 2005777"/>
              <a:gd name="connsiteX5" fmla="*/ 16934 w 2905125"/>
              <a:gd name="connsiteY5" fmla="*/ 15405 h 2005777"/>
              <a:gd name="connsiteX0" fmla="*/ 3208 w 2913977"/>
              <a:gd name="connsiteY0" fmla="*/ 70183 h 2083133"/>
              <a:gd name="connsiteX1" fmla="*/ 1884212 w 2913977"/>
              <a:gd name="connsiteY1" fmla="*/ 81472 h 2083133"/>
              <a:gd name="connsiteX2" fmla="*/ 2902688 w 2913977"/>
              <a:gd name="connsiteY2" fmla="*/ 1116881 h 2083133"/>
              <a:gd name="connsiteX3" fmla="*/ 2913977 w 2913977"/>
              <a:gd name="connsiteY3" fmla="*/ 2083133 h 2083133"/>
              <a:gd name="connsiteX4" fmla="*/ 8852 w 2913977"/>
              <a:gd name="connsiteY4" fmla="*/ 2083133 h 2083133"/>
              <a:gd name="connsiteX5" fmla="*/ 3208 w 2913977"/>
              <a:gd name="connsiteY5" fmla="*/ 70183 h 2083133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3977" h="2012950">
                <a:moveTo>
                  <a:pt x="3208" y="0"/>
                </a:moveTo>
                <a:lnTo>
                  <a:pt x="1884212" y="11289"/>
                </a:lnTo>
                <a:cubicBezTo>
                  <a:pt x="2370102" y="9408"/>
                  <a:pt x="2897043" y="296964"/>
                  <a:pt x="2902688" y="1046698"/>
                </a:cubicBezTo>
                <a:cubicBezTo>
                  <a:pt x="2908333" y="1796432"/>
                  <a:pt x="2910214" y="1660762"/>
                  <a:pt x="2913977" y="2012950"/>
                </a:cubicBezTo>
                <a:lnTo>
                  <a:pt x="8852" y="2012950"/>
                </a:lnTo>
                <a:cubicBezTo>
                  <a:pt x="14497" y="1349493"/>
                  <a:pt x="-8082" y="917457"/>
                  <a:pt x="3208" y="0"/>
                </a:cubicBezTo>
                <a:close/>
              </a:path>
            </a:pathLst>
          </a:custGeom>
        </p:spPr>
        <p:txBody>
          <a:bodyPr>
            <a:normAutofit/>
          </a:bodyPr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FE9418A-77DC-9242-8F7F-9D17D43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351318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able/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82CDA0-C0F7-3247-8624-321F8BB9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73705E-214C-DB44-B9E5-692D6F2A7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41835A3-E5D8-8A40-9D21-E7B74911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able Placeholder 12">
            <a:extLst>
              <a:ext uri="{FF2B5EF4-FFF2-40B4-BE49-F238E27FC236}">
                <a16:creationId xmlns:a16="http://schemas.microsoft.com/office/drawing/2014/main" id="{9C531377-0D78-FE49-B648-DC6DC93302E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81864" y="1356518"/>
            <a:ext cx="7784273" cy="2839800"/>
          </a:xfrm>
        </p:spPr>
        <p:txBody>
          <a:bodyPr>
            <a:normAutofit/>
          </a:bodyPr>
          <a:lstStyle>
            <a:lvl1pPr>
              <a:defRPr sz="2000" b="0" i="0">
                <a:solidFill>
                  <a:srgbClr val="699652"/>
                </a:solidFill>
                <a:latin typeface="Prodigy Sans Medium" pitchFamily="2" charset="77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FE9418A-77DC-9242-8F7F-9D17D43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317604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Table/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82CDA0-C0F7-3247-8624-321F8BB9F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73705E-214C-DB44-B9E5-692D6F2A7C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41835A3-E5D8-8A40-9D21-E7B74911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able Placeholder 12">
            <a:extLst>
              <a:ext uri="{FF2B5EF4-FFF2-40B4-BE49-F238E27FC236}">
                <a16:creationId xmlns:a16="http://schemas.microsoft.com/office/drawing/2014/main" id="{9C531377-0D78-FE49-B648-DC6DC93302E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81864" y="1085850"/>
            <a:ext cx="4391785" cy="3110468"/>
          </a:xfrm>
        </p:spPr>
        <p:txBody>
          <a:bodyPr>
            <a:normAutofit/>
          </a:bodyPr>
          <a:lstStyle>
            <a:lvl1pPr>
              <a:defRPr sz="2000" b="0" i="0">
                <a:solidFill>
                  <a:srgbClr val="699652"/>
                </a:solidFill>
                <a:latin typeface="Prodigy Sans Medium" pitchFamily="2" charset="77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C7EDF4-113A-EFEB-B1E9-EE55B8D1237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46700" y="1085034"/>
            <a:ext cx="3321050" cy="3110729"/>
          </a:xfrm>
          <a:prstGeom prst="flowChartDelay">
            <a:avLst/>
          </a:prstGeom>
        </p:spPr>
        <p:txBody>
          <a:bodyPr/>
          <a:lstStyle>
            <a:lvl1pPr marL="171450" marR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r>
              <a:rPr lang="en-US" dirty="0"/>
              <a:t>Click to add photo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Remember to right click the image and add ALT text if it is informative, or mark as decorative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FE9418A-77DC-9242-8F7F-9D17D43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 sz="1000" b="1">
                <a:solidFill>
                  <a:srgbClr val="FFFFFF"/>
                </a:solidFill>
                <a:latin typeface="Montserrat" panose="00000500000000000000" pitchFamily="2" charset="0"/>
              </a:defRPr>
            </a:lvl1pPr>
          </a:lstStyle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‹#›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985076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/End slide">
    <p:bg>
      <p:bgPr>
        <a:solidFill>
          <a:srgbClr val="017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349665"/>
            <a:ext cx="3815645" cy="1127472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FFFFF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F2C00B-23DA-FE41-9734-27EE20349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55" b="3925"/>
          <a:stretch/>
        </p:blipFill>
        <p:spPr>
          <a:xfrm>
            <a:off x="7512230" y="2153200"/>
            <a:ext cx="1637414" cy="29903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14E47A5-FA21-AD4C-A37D-88A421D8625D}"/>
              </a:ext>
            </a:extLst>
          </p:cNvPr>
          <p:cNvSpPr txBox="1"/>
          <p:nvPr userDrawn="1"/>
        </p:nvSpPr>
        <p:spPr>
          <a:xfrm>
            <a:off x="457200" y="4151352"/>
            <a:ext cx="4336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FFFFFF"/>
                </a:solidFill>
                <a:latin typeface="Montserrat" pitchFamily="2" charset="77"/>
              </a:rPr>
              <a:t>www.sfhsa.org</a:t>
            </a:r>
          </a:p>
        </p:txBody>
      </p:sp>
      <p:pic>
        <p:nvPicPr>
          <p:cNvPr id="18" name="Graphic 17" descr="Brand logo of the San Francisco Human Services Agency">
            <a:extLst>
              <a:ext uri="{FF2B5EF4-FFF2-40B4-BE49-F238E27FC236}">
                <a16:creationId xmlns:a16="http://schemas.microsoft.com/office/drawing/2014/main" id="{FFAC63FA-E43A-9745-B3C7-7983B97AB9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736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Dark Blue">
    <p:bg>
      <p:bgPr>
        <a:solidFill>
          <a:srgbClr val="112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8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AB590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EDF7CD-6414-124A-9051-7BC2B851A1A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3B9FA0-8CA1-FE42-8A56-730618B04E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116"/>
          <a:stretch/>
        </p:blipFill>
        <p:spPr>
          <a:xfrm>
            <a:off x="6797314" y="2656104"/>
            <a:ext cx="2370750" cy="248739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BFAAE8-4BE4-7A4D-8AF6-F12841C64FD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8" y="2787714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200">
                <a:solidFill>
                  <a:srgbClr val="A7D5C7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2pPr>
            <a:lvl3pPr marL="971526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3pPr>
            <a:lvl4pPr marL="1314417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4pPr>
            <a:lvl5pPr marL="1657309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5pPr>
            <a:lvl6pPr>
              <a:defRPr b="0" i="0">
                <a:solidFill>
                  <a:srgbClr val="A7D5C7"/>
                </a:solidFill>
                <a:latin typeface="Montserrat" pitchFamily="2" charset="77"/>
              </a:defRPr>
            </a:lvl6pPr>
            <a:lvl7pPr>
              <a:defRPr b="0" i="0">
                <a:solidFill>
                  <a:srgbClr val="A7D5C7"/>
                </a:solidFill>
                <a:latin typeface="Montserrat" pitchFamily="2" charset="77"/>
              </a:defRPr>
            </a:lvl7pPr>
            <a:lvl8pPr>
              <a:defRPr b="0" i="0">
                <a:solidFill>
                  <a:srgbClr val="A7D5C7"/>
                </a:solidFill>
                <a:latin typeface="Montserrat" pitchFamily="2" charset="77"/>
              </a:defRPr>
            </a:lvl8pPr>
            <a:lvl9pPr>
              <a:defRPr b="0" i="0">
                <a:solidFill>
                  <a:srgbClr val="A7D5C7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2610952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Light Orange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8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C3412A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EDF7CD-6414-124A-9051-7BC2B851A1A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EAC50-2798-174C-92E4-ECF62E09FFD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1" y="441971"/>
            <a:ext cx="2450165" cy="3967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CF92D7-4380-D448-A0CB-B3D943313F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1298" y="2656104"/>
            <a:ext cx="2370750" cy="283135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26F2F5-732D-8941-BDD0-FCE498A20D9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8" y="2787714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200" b="0" i="0">
                <a:solidFill>
                  <a:srgbClr val="112648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2pPr>
            <a:lvl3pPr marL="971526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3pPr>
            <a:lvl4pPr marL="1314417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4pPr>
            <a:lvl5pPr marL="1657309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5pPr>
            <a:lvl6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6pPr>
            <a:lvl7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7pPr>
            <a:lvl8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8pPr>
            <a:lvl9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7066803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8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EDF7CD-6414-124A-9051-7BC2B851A1A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EAC50-2798-174C-92E4-ECF62E09FFD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1" y="441971"/>
            <a:ext cx="2450165" cy="3967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BE3D44-8FFE-484B-9EA2-135C47FCF6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019" y="1722460"/>
            <a:ext cx="3122201" cy="377577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E2BA219-6174-B045-B2D4-02CF897F9D7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8" y="2787714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200" b="0" i="0">
                <a:solidFill>
                  <a:srgbClr val="112648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2pPr>
            <a:lvl3pPr marL="971526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3pPr>
            <a:lvl4pPr marL="1314417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4pPr>
            <a:lvl5pPr marL="1657309" indent="-285743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5pPr>
            <a:lvl6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6pPr>
            <a:lvl7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7pPr>
            <a:lvl8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8pPr>
            <a:lvl9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4135593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Basi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07735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1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4" y="4804850"/>
            <a:ext cx="1667427" cy="27000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D4D1FB0-9C89-894B-AC55-C02FB99D0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43" indent="-285743">
              <a:lnSpc>
                <a:spcPts val="1876"/>
              </a:lnSpc>
              <a:buClr>
                <a:srgbClr val="112648"/>
              </a:buClr>
              <a:buFont typeface="Arial" panose="020B0604020202020204" pitchFamily="34" charset="0"/>
              <a:buChar char="•"/>
              <a:defRPr sz="1300">
                <a:solidFill>
                  <a:schemeClr val="accent6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Clr>
                <a:srgbClr val="112648"/>
              </a:buClr>
              <a:buSzPct val="60000"/>
              <a:buFont typeface="Courier New" panose="02070309020205020404" pitchFamily="49" charset="0"/>
              <a:buChar char="o"/>
              <a:defRPr sz="1300">
                <a:solidFill>
                  <a:schemeClr val="accent6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rgbClr val="112648"/>
              </a:buClr>
              <a:defRPr sz="1300">
                <a:solidFill>
                  <a:schemeClr val="accent6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rgbClr val="112648"/>
              </a:buClr>
              <a:defRPr sz="1300">
                <a:solidFill>
                  <a:schemeClr val="accent6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rgbClr val="112648"/>
              </a:buClr>
              <a:defRPr sz="1300">
                <a:solidFill>
                  <a:schemeClr val="accent6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8609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and Subtitle Patter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26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17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09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1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4" y="4804850"/>
            <a:ext cx="1667427" cy="2700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F00CA0-4B21-4649-95CD-A3D619EA4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27" r="1947"/>
          <a:stretch/>
        </p:blipFill>
        <p:spPr>
          <a:xfrm>
            <a:off x="6573914" y="1"/>
            <a:ext cx="2570087" cy="160866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C624097-A3F4-4E48-AA61-4ACDE275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07735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2384C32-A541-0544-99E4-9AB53120D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804864"/>
            <a:ext cx="5173663" cy="3492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6800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and Subtitle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07735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1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4" y="4804850"/>
            <a:ext cx="1667427" cy="27000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989825-64A3-AA41-91D9-8C513A221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26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17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09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F7196FF-7E5F-1145-B3FA-D889E50844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804864"/>
            <a:ext cx="5173663" cy="3492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49910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2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23" y="400542"/>
            <a:ext cx="7720572" cy="412826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2B52E9-B6FE-B04E-A939-656323AC5FB6}"/>
              </a:ext>
            </a:extLst>
          </p:cNvPr>
          <p:cNvSpPr/>
          <p:nvPr userDrawn="1"/>
        </p:nvSpPr>
        <p:spPr>
          <a:xfrm>
            <a:off x="0" y="4705351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23F0CC8-575C-8C48-B784-1BCCA35C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27F563D-F197-AB40-BFBC-3A18BD2267A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4" y="4804850"/>
            <a:ext cx="1667427" cy="27000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2ACFA39-3A2F-3C47-B1FA-33D0D0F95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020"/>
            <a:ext cx="7720572" cy="3263504"/>
          </a:xfrm>
        </p:spPr>
        <p:txBody>
          <a:bodyPr lIns="64008" tIns="137160" rIns="137160" bIns="64008" numCol="2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26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17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09" indent="-285743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1E6D43-2904-BA44-B811-5F4581A1C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804864"/>
            <a:ext cx="5173663" cy="3492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195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hoto">
    <p:bg>
      <p:bgPr>
        <a:solidFill>
          <a:srgbClr val="ACD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79" y="377842"/>
            <a:ext cx="4030858" cy="474471"/>
          </a:xfrm>
        </p:spPr>
        <p:txBody>
          <a:bodyPr lIns="36576" tIns="64008" rIns="36576" bIns="64008" anchor="b">
            <a:noAutofit/>
          </a:bodyPr>
          <a:lstStyle>
            <a:lvl1pPr>
              <a:defRPr sz="2600" b="1" i="0">
                <a:solidFill>
                  <a:srgbClr val="174D2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34179002-B308-1140-8C11-2A6F9B123D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17" y="2632"/>
            <a:ext cx="4337982" cy="5140038"/>
          </a:xfrm>
          <a:custGeom>
            <a:avLst/>
            <a:gdLst>
              <a:gd name="connsiteX0" fmla="*/ 0 w 3251200"/>
              <a:gd name="connsiteY0" fmla="*/ 0 h 4705350"/>
              <a:gd name="connsiteX1" fmla="*/ 2709322 w 3251200"/>
              <a:gd name="connsiteY1" fmla="*/ 0 h 4705350"/>
              <a:gd name="connsiteX2" fmla="*/ 3251200 w 3251200"/>
              <a:gd name="connsiteY2" fmla="*/ 541878 h 4705350"/>
              <a:gd name="connsiteX3" fmla="*/ 3251200 w 3251200"/>
              <a:gd name="connsiteY3" fmla="*/ 4705350 h 4705350"/>
              <a:gd name="connsiteX4" fmla="*/ 0 w 3251200"/>
              <a:gd name="connsiteY4" fmla="*/ 4705350 h 4705350"/>
              <a:gd name="connsiteX5" fmla="*/ 0 w 3251200"/>
              <a:gd name="connsiteY5" fmla="*/ 0 h 4705350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51200 w 3251200"/>
              <a:gd name="connsiteY2" fmla="*/ 547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45555 w 3251200"/>
              <a:gd name="connsiteY2" fmla="*/ 1563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120008 h 4825358"/>
              <a:gd name="connsiteX1" fmla="*/ 1665100 w 3251937"/>
              <a:gd name="connsiteY1" fmla="*/ 114363 h 4825358"/>
              <a:gd name="connsiteX2" fmla="*/ 3245555 w 3251937"/>
              <a:gd name="connsiteY2" fmla="*/ 1677886 h 4825358"/>
              <a:gd name="connsiteX3" fmla="*/ 3251200 w 3251937"/>
              <a:gd name="connsiteY3" fmla="*/ 4825358 h 4825358"/>
              <a:gd name="connsiteX4" fmla="*/ 0 w 3251937"/>
              <a:gd name="connsiteY4" fmla="*/ 4825358 h 4825358"/>
              <a:gd name="connsiteX5" fmla="*/ 0 w 3251937"/>
              <a:gd name="connsiteY5" fmla="*/ 120008 h 4825358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363262"/>
              <a:gd name="connsiteY0" fmla="*/ 0 h 4705350"/>
              <a:gd name="connsiteX1" fmla="*/ 1676389 w 3363262"/>
              <a:gd name="connsiteY1" fmla="*/ 16933 h 4705350"/>
              <a:gd name="connsiteX2" fmla="*/ 3245555 w 3363262"/>
              <a:gd name="connsiteY2" fmla="*/ 1557878 h 4705350"/>
              <a:gd name="connsiteX3" fmla="*/ 3251200 w 3363262"/>
              <a:gd name="connsiteY3" fmla="*/ 4705350 h 4705350"/>
              <a:gd name="connsiteX4" fmla="*/ 0 w 3363262"/>
              <a:gd name="connsiteY4" fmla="*/ 4705350 h 4705350"/>
              <a:gd name="connsiteX5" fmla="*/ 0 w 3363262"/>
              <a:gd name="connsiteY5" fmla="*/ 0 h 4705350"/>
              <a:gd name="connsiteX0" fmla="*/ 0 w 3363262"/>
              <a:gd name="connsiteY0" fmla="*/ 118335 h 4801107"/>
              <a:gd name="connsiteX1" fmla="*/ 1676389 w 3363262"/>
              <a:gd name="connsiteY1" fmla="*/ 112690 h 4801107"/>
              <a:gd name="connsiteX2" fmla="*/ 3245555 w 3363262"/>
              <a:gd name="connsiteY2" fmla="*/ 1653635 h 4801107"/>
              <a:gd name="connsiteX3" fmla="*/ 3251200 w 3363262"/>
              <a:gd name="connsiteY3" fmla="*/ 4801107 h 4801107"/>
              <a:gd name="connsiteX4" fmla="*/ 0 w 3363262"/>
              <a:gd name="connsiteY4" fmla="*/ 4801107 h 4801107"/>
              <a:gd name="connsiteX5" fmla="*/ 0 w 3363262"/>
              <a:gd name="connsiteY5" fmla="*/ 118335 h 4801107"/>
              <a:gd name="connsiteX0" fmla="*/ 0 w 3363262"/>
              <a:gd name="connsiteY0" fmla="*/ 5659 h 4688431"/>
              <a:gd name="connsiteX1" fmla="*/ 1676389 w 3363262"/>
              <a:gd name="connsiteY1" fmla="*/ 14 h 4688431"/>
              <a:gd name="connsiteX2" fmla="*/ 3245555 w 3363262"/>
              <a:gd name="connsiteY2" fmla="*/ 1540959 h 4688431"/>
              <a:gd name="connsiteX3" fmla="*/ 3251200 w 3363262"/>
              <a:gd name="connsiteY3" fmla="*/ 4688431 h 4688431"/>
              <a:gd name="connsiteX4" fmla="*/ 0 w 3363262"/>
              <a:gd name="connsiteY4" fmla="*/ 4688431 h 4688431"/>
              <a:gd name="connsiteX5" fmla="*/ 0 w 3363262"/>
              <a:gd name="connsiteY5" fmla="*/ 5659 h 4688431"/>
              <a:gd name="connsiteX0" fmla="*/ 0 w 3363262"/>
              <a:gd name="connsiteY0" fmla="*/ 5645 h 4688417"/>
              <a:gd name="connsiteX1" fmla="*/ 1676389 w 3363262"/>
              <a:gd name="connsiteY1" fmla="*/ 0 h 4688417"/>
              <a:gd name="connsiteX2" fmla="*/ 3245555 w 3363262"/>
              <a:gd name="connsiteY2" fmla="*/ 1540945 h 4688417"/>
              <a:gd name="connsiteX3" fmla="*/ 3251200 w 3363262"/>
              <a:gd name="connsiteY3" fmla="*/ 4688417 h 4688417"/>
              <a:gd name="connsiteX4" fmla="*/ 0 w 3363262"/>
              <a:gd name="connsiteY4" fmla="*/ 4688417 h 4688417"/>
              <a:gd name="connsiteX5" fmla="*/ 0 w 3363262"/>
              <a:gd name="connsiteY5" fmla="*/ 5645 h 4688417"/>
              <a:gd name="connsiteX0" fmla="*/ 0 w 3251200"/>
              <a:gd name="connsiteY0" fmla="*/ 5645 h 4688417"/>
              <a:gd name="connsiteX1" fmla="*/ 1676389 w 3251200"/>
              <a:gd name="connsiteY1" fmla="*/ 0 h 4688417"/>
              <a:gd name="connsiteX2" fmla="*/ 3245555 w 3251200"/>
              <a:gd name="connsiteY2" fmla="*/ 1540945 h 4688417"/>
              <a:gd name="connsiteX3" fmla="*/ 3251200 w 3251200"/>
              <a:gd name="connsiteY3" fmla="*/ 4688417 h 4688417"/>
              <a:gd name="connsiteX4" fmla="*/ 0 w 3251200"/>
              <a:gd name="connsiteY4" fmla="*/ 4688417 h 4688417"/>
              <a:gd name="connsiteX5" fmla="*/ 0 w 3251200"/>
              <a:gd name="connsiteY5" fmla="*/ 5645 h 468841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347251"/>
              <a:gd name="connsiteY0" fmla="*/ 17364 h 4700136"/>
              <a:gd name="connsiteX1" fmla="*/ 1892571 w 3347251"/>
              <a:gd name="connsiteY1" fmla="*/ 1429 h 4700136"/>
              <a:gd name="connsiteX2" fmla="*/ 3245555 w 3347251"/>
              <a:gd name="connsiteY2" fmla="*/ 1552664 h 4700136"/>
              <a:gd name="connsiteX3" fmla="*/ 3251200 w 3347251"/>
              <a:gd name="connsiteY3" fmla="*/ 4700136 h 4700136"/>
              <a:gd name="connsiteX4" fmla="*/ 0 w 3347251"/>
              <a:gd name="connsiteY4" fmla="*/ 4700136 h 4700136"/>
              <a:gd name="connsiteX5" fmla="*/ 0 w 3347251"/>
              <a:gd name="connsiteY5" fmla="*/ 17364 h 4700136"/>
              <a:gd name="connsiteX0" fmla="*/ 0 w 3347251"/>
              <a:gd name="connsiteY0" fmla="*/ 16090 h 4698862"/>
              <a:gd name="connsiteX1" fmla="*/ 1892571 w 3347251"/>
              <a:gd name="connsiteY1" fmla="*/ 155 h 4698862"/>
              <a:gd name="connsiteX2" fmla="*/ 3245555 w 3347251"/>
              <a:gd name="connsiteY2" fmla="*/ 1551390 h 4698862"/>
              <a:gd name="connsiteX3" fmla="*/ 3251200 w 3347251"/>
              <a:gd name="connsiteY3" fmla="*/ 4698862 h 4698862"/>
              <a:gd name="connsiteX4" fmla="*/ 0 w 3347251"/>
              <a:gd name="connsiteY4" fmla="*/ 4698862 h 4698862"/>
              <a:gd name="connsiteX5" fmla="*/ 0 w 3347251"/>
              <a:gd name="connsiteY5" fmla="*/ 16090 h 4698862"/>
              <a:gd name="connsiteX0" fmla="*/ 0 w 3251525"/>
              <a:gd name="connsiteY0" fmla="*/ 16090 h 4698862"/>
              <a:gd name="connsiteX1" fmla="*/ 1892571 w 3251525"/>
              <a:gd name="connsiteY1" fmla="*/ 155 h 4698862"/>
              <a:gd name="connsiteX2" fmla="*/ 3245555 w 3251525"/>
              <a:gd name="connsiteY2" fmla="*/ 1551390 h 4698862"/>
              <a:gd name="connsiteX3" fmla="*/ 3251200 w 3251525"/>
              <a:gd name="connsiteY3" fmla="*/ 4698862 h 4698862"/>
              <a:gd name="connsiteX4" fmla="*/ 0 w 3251525"/>
              <a:gd name="connsiteY4" fmla="*/ 4698862 h 4698862"/>
              <a:gd name="connsiteX5" fmla="*/ 0 w 3251525"/>
              <a:gd name="connsiteY5" fmla="*/ 16090 h 4698862"/>
              <a:gd name="connsiteX0" fmla="*/ 0 w 3251200"/>
              <a:gd name="connsiteY0" fmla="*/ 16090 h 4698862"/>
              <a:gd name="connsiteX1" fmla="*/ 1892571 w 3251200"/>
              <a:gd name="connsiteY1" fmla="*/ 155 h 4698862"/>
              <a:gd name="connsiteX2" fmla="*/ 3245555 w 3251200"/>
              <a:gd name="connsiteY2" fmla="*/ 1551390 h 4698862"/>
              <a:gd name="connsiteX3" fmla="*/ 3251200 w 3251200"/>
              <a:gd name="connsiteY3" fmla="*/ 4698862 h 4698862"/>
              <a:gd name="connsiteX4" fmla="*/ 0 w 3251200"/>
              <a:gd name="connsiteY4" fmla="*/ 4698862 h 4698862"/>
              <a:gd name="connsiteX5" fmla="*/ 0 w 3251200"/>
              <a:gd name="connsiteY5" fmla="*/ 16090 h 4698862"/>
              <a:gd name="connsiteX0" fmla="*/ 0 w 3251200"/>
              <a:gd name="connsiteY0" fmla="*/ 126446 h 4809218"/>
              <a:gd name="connsiteX1" fmla="*/ 1892571 w 3251200"/>
              <a:gd name="connsiteY1" fmla="*/ 110511 h 4809218"/>
              <a:gd name="connsiteX2" fmla="*/ 3249793 w 3251200"/>
              <a:gd name="connsiteY2" fmla="*/ 1666892 h 4809218"/>
              <a:gd name="connsiteX3" fmla="*/ 3251200 w 3251200"/>
              <a:gd name="connsiteY3" fmla="*/ 4809218 h 4809218"/>
              <a:gd name="connsiteX4" fmla="*/ 0 w 3251200"/>
              <a:gd name="connsiteY4" fmla="*/ 4809218 h 4809218"/>
              <a:gd name="connsiteX5" fmla="*/ 0 w 3251200"/>
              <a:gd name="connsiteY5" fmla="*/ 126446 h 4809218"/>
              <a:gd name="connsiteX0" fmla="*/ 0 w 3252413"/>
              <a:gd name="connsiteY0" fmla="*/ 126446 h 4809218"/>
              <a:gd name="connsiteX1" fmla="*/ 1892571 w 3252413"/>
              <a:gd name="connsiteY1" fmla="*/ 110511 h 4809218"/>
              <a:gd name="connsiteX2" fmla="*/ 3249793 w 3252413"/>
              <a:gd name="connsiteY2" fmla="*/ 1666892 h 4809218"/>
              <a:gd name="connsiteX3" fmla="*/ 3251200 w 3252413"/>
              <a:gd name="connsiteY3" fmla="*/ 4809218 h 4809218"/>
              <a:gd name="connsiteX4" fmla="*/ 0 w 3252413"/>
              <a:gd name="connsiteY4" fmla="*/ 4809218 h 4809218"/>
              <a:gd name="connsiteX5" fmla="*/ 0 w 3252413"/>
              <a:gd name="connsiteY5" fmla="*/ 126446 h 4809218"/>
              <a:gd name="connsiteX0" fmla="*/ 0 w 3252413"/>
              <a:gd name="connsiteY0" fmla="*/ 15936 h 4698708"/>
              <a:gd name="connsiteX1" fmla="*/ 1892571 w 3252413"/>
              <a:gd name="connsiteY1" fmla="*/ 1 h 4698708"/>
              <a:gd name="connsiteX2" fmla="*/ 3249793 w 3252413"/>
              <a:gd name="connsiteY2" fmla="*/ 1556382 h 4698708"/>
              <a:gd name="connsiteX3" fmla="*/ 3251200 w 3252413"/>
              <a:gd name="connsiteY3" fmla="*/ 4698708 h 4698708"/>
              <a:gd name="connsiteX4" fmla="*/ 0 w 3252413"/>
              <a:gd name="connsiteY4" fmla="*/ 4698708 h 4698708"/>
              <a:gd name="connsiteX5" fmla="*/ 0 w 3252413"/>
              <a:gd name="connsiteY5" fmla="*/ 15936 h 4698708"/>
              <a:gd name="connsiteX0" fmla="*/ 0 w 3252413"/>
              <a:gd name="connsiteY0" fmla="*/ 22665 h 4705437"/>
              <a:gd name="connsiteX1" fmla="*/ 1892571 w 3252413"/>
              <a:gd name="connsiteY1" fmla="*/ 6730 h 4705437"/>
              <a:gd name="connsiteX2" fmla="*/ 3249793 w 3252413"/>
              <a:gd name="connsiteY2" fmla="*/ 1563111 h 4705437"/>
              <a:gd name="connsiteX3" fmla="*/ 3251200 w 3252413"/>
              <a:gd name="connsiteY3" fmla="*/ 4705437 h 4705437"/>
              <a:gd name="connsiteX4" fmla="*/ 0 w 3252413"/>
              <a:gd name="connsiteY4" fmla="*/ 4705437 h 4705437"/>
              <a:gd name="connsiteX5" fmla="*/ 0 w 3252413"/>
              <a:gd name="connsiteY5" fmla="*/ 22665 h 4705437"/>
              <a:gd name="connsiteX0" fmla="*/ 0 w 3251200"/>
              <a:gd name="connsiteY0" fmla="*/ 22665 h 4705437"/>
              <a:gd name="connsiteX1" fmla="*/ 1892571 w 3251200"/>
              <a:gd name="connsiteY1" fmla="*/ 6730 h 4705437"/>
              <a:gd name="connsiteX2" fmla="*/ 3249793 w 3251200"/>
              <a:gd name="connsiteY2" fmla="*/ 1563111 h 4705437"/>
              <a:gd name="connsiteX3" fmla="*/ 3251200 w 3251200"/>
              <a:gd name="connsiteY3" fmla="*/ 4705437 h 4705437"/>
              <a:gd name="connsiteX4" fmla="*/ 0 w 3251200"/>
              <a:gd name="connsiteY4" fmla="*/ 4705437 h 4705437"/>
              <a:gd name="connsiteX5" fmla="*/ 0 w 3251200"/>
              <a:gd name="connsiteY5" fmla="*/ 22665 h 4705437"/>
              <a:gd name="connsiteX0" fmla="*/ 0 w 3251200"/>
              <a:gd name="connsiteY0" fmla="*/ 18552 h 4701324"/>
              <a:gd name="connsiteX1" fmla="*/ 1892571 w 3251200"/>
              <a:gd name="connsiteY1" fmla="*/ 2617 h 4701324"/>
              <a:gd name="connsiteX2" fmla="*/ 3249793 w 3251200"/>
              <a:gd name="connsiteY2" fmla="*/ 1558998 h 4701324"/>
              <a:gd name="connsiteX3" fmla="*/ 3251200 w 3251200"/>
              <a:gd name="connsiteY3" fmla="*/ 4701324 h 4701324"/>
              <a:gd name="connsiteX4" fmla="*/ 0 w 3251200"/>
              <a:gd name="connsiteY4" fmla="*/ 4701324 h 4701324"/>
              <a:gd name="connsiteX5" fmla="*/ 0 w 3251200"/>
              <a:gd name="connsiteY5" fmla="*/ 18552 h 4701324"/>
              <a:gd name="connsiteX0" fmla="*/ 0 w 3274280"/>
              <a:gd name="connsiteY0" fmla="*/ 18552 h 4701324"/>
              <a:gd name="connsiteX1" fmla="*/ 1892571 w 3274280"/>
              <a:gd name="connsiteY1" fmla="*/ 2617 h 4701324"/>
              <a:gd name="connsiteX2" fmla="*/ 2919900 w 3274280"/>
              <a:gd name="connsiteY2" fmla="*/ 416748 h 4701324"/>
              <a:gd name="connsiteX3" fmla="*/ 3249793 w 3274280"/>
              <a:gd name="connsiteY3" fmla="*/ 1558998 h 4701324"/>
              <a:gd name="connsiteX4" fmla="*/ 3251200 w 3274280"/>
              <a:gd name="connsiteY4" fmla="*/ 4701324 h 4701324"/>
              <a:gd name="connsiteX5" fmla="*/ 0 w 3274280"/>
              <a:gd name="connsiteY5" fmla="*/ 4701324 h 4701324"/>
              <a:gd name="connsiteX6" fmla="*/ 0 w 3274280"/>
              <a:gd name="connsiteY6" fmla="*/ 18552 h 4701324"/>
              <a:gd name="connsiteX0" fmla="*/ 0 w 3342056"/>
              <a:gd name="connsiteY0" fmla="*/ 122566 h 4805338"/>
              <a:gd name="connsiteX1" fmla="*/ 1892571 w 3342056"/>
              <a:gd name="connsiteY1" fmla="*/ 106631 h 4805338"/>
              <a:gd name="connsiteX2" fmla="*/ 3239153 w 3342056"/>
              <a:gd name="connsiteY2" fmla="*/ 118637 h 4805338"/>
              <a:gd name="connsiteX3" fmla="*/ 3249793 w 3342056"/>
              <a:gd name="connsiteY3" fmla="*/ 1663012 h 4805338"/>
              <a:gd name="connsiteX4" fmla="*/ 3251200 w 3342056"/>
              <a:gd name="connsiteY4" fmla="*/ 4805338 h 4805338"/>
              <a:gd name="connsiteX5" fmla="*/ 0 w 3342056"/>
              <a:gd name="connsiteY5" fmla="*/ 4805338 h 4805338"/>
              <a:gd name="connsiteX6" fmla="*/ 0 w 3342056"/>
              <a:gd name="connsiteY6" fmla="*/ 122566 h 4805338"/>
              <a:gd name="connsiteX0" fmla="*/ 0 w 3251200"/>
              <a:gd name="connsiteY0" fmla="*/ 122566 h 4805338"/>
              <a:gd name="connsiteX1" fmla="*/ 1892571 w 3251200"/>
              <a:gd name="connsiteY1" fmla="*/ 106631 h 4805338"/>
              <a:gd name="connsiteX2" fmla="*/ 3239153 w 3251200"/>
              <a:gd name="connsiteY2" fmla="*/ 118637 h 4805338"/>
              <a:gd name="connsiteX3" fmla="*/ 3249793 w 3251200"/>
              <a:gd name="connsiteY3" fmla="*/ 1663012 h 4805338"/>
              <a:gd name="connsiteX4" fmla="*/ 3251200 w 3251200"/>
              <a:gd name="connsiteY4" fmla="*/ 4805338 h 4805338"/>
              <a:gd name="connsiteX5" fmla="*/ 0 w 3251200"/>
              <a:gd name="connsiteY5" fmla="*/ 4805338 h 4805338"/>
              <a:gd name="connsiteX6" fmla="*/ 0 w 3251200"/>
              <a:gd name="connsiteY6" fmla="*/ 122566 h 4805338"/>
              <a:gd name="connsiteX0" fmla="*/ 0 w 3251200"/>
              <a:gd name="connsiteY0" fmla="*/ 15935 h 4698707"/>
              <a:gd name="connsiteX1" fmla="*/ 1892571 w 3251200"/>
              <a:gd name="connsiteY1" fmla="*/ 0 h 4698707"/>
              <a:gd name="connsiteX2" fmla="*/ 3239153 w 3251200"/>
              <a:gd name="connsiteY2" fmla="*/ 12006 h 4698707"/>
              <a:gd name="connsiteX3" fmla="*/ 3249793 w 3251200"/>
              <a:gd name="connsiteY3" fmla="*/ 1556381 h 4698707"/>
              <a:gd name="connsiteX4" fmla="*/ 3251200 w 3251200"/>
              <a:gd name="connsiteY4" fmla="*/ 4698707 h 4698707"/>
              <a:gd name="connsiteX5" fmla="*/ 0 w 3251200"/>
              <a:gd name="connsiteY5" fmla="*/ 4698707 h 4698707"/>
              <a:gd name="connsiteX6" fmla="*/ 0 w 3251200"/>
              <a:gd name="connsiteY6" fmla="*/ 15935 h 4698707"/>
              <a:gd name="connsiteX0" fmla="*/ 0 w 3251200"/>
              <a:gd name="connsiteY0" fmla="*/ 8624 h 4691396"/>
              <a:gd name="connsiteX1" fmla="*/ 754104 w 3251200"/>
              <a:gd name="connsiteY1" fmla="*/ 0 h 4691396"/>
              <a:gd name="connsiteX2" fmla="*/ 3239153 w 3251200"/>
              <a:gd name="connsiteY2" fmla="*/ 4695 h 4691396"/>
              <a:gd name="connsiteX3" fmla="*/ 3249793 w 3251200"/>
              <a:gd name="connsiteY3" fmla="*/ 1549070 h 4691396"/>
              <a:gd name="connsiteX4" fmla="*/ 3251200 w 3251200"/>
              <a:gd name="connsiteY4" fmla="*/ 4691396 h 4691396"/>
              <a:gd name="connsiteX5" fmla="*/ 0 w 3251200"/>
              <a:gd name="connsiteY5" fmla="*/ 4691396 h 4691396"/>
              <a:gd name="connsiteX6" fmla="*/ 0 w 3251200"/>
              <a:gd name="connsiteY6" fmla="*/ 8624 h 4691396"/>
              <a:gd name="connsiteX0" fmla="*/ 0 w 3251200"/>
              <a:gd name="connsiteY0" fmla="*/ 1366615 h 4784520"/>
              <a:gd name="connsiteX1" fmla="*/ 754104 w 3251200"/>
              <a:gd name="connsiteY1" fmla="*/ 93124 h 4784520"/>
              <a:gd name="connsiteX2" fmla="*/ 3239153 w 3251200"/>
              <a:gd name="connsiteY2" fmla="*/ 97819 h 4784520"/>
              <a:gd name="connsiteX3" fmla="*/ 3249793 w 3251200"/>
              <a:gd name="connsiteY3" fmla="*/ 1642194 h 4784520"/>
              <a:gd name="connsiteX4" fmla="*/ 3251200 w 3251200"/>
              <a:gd name="connsiteY4" fmla="*/ 4784520 h 4784520"/>
              <a:gd name="connsiteX5" fmla="*/ 0 w 3251200"/>
              <a:gd name="connsiteY5" fmla="*/ 4784520 h 4784520"/>
              <a:gd name="connsiteX6" fmla="*/ 0 w 3251200"/>
              <a:gd name="connsiteY6" fmla="*/ 1366615 h 4784520"/>
              <a:gd name="connsiteX0" fmla="*/ 1955 w 3253155"/>
              <a:gd name="connsiteY0" fmla="*/ 1366615 h 4784520"/>
              <a:gd name="connsiteX1" fmla="*/ 756059 w 3253155"/>
              <a:gd name="connsiteY1" fmla="*/ 93124 h 4784520"/>
              <a:gd name="connsiteX2" fmla="*/ 3241108 w 3253155"/>
              <a:gd name="connsiteY2" fmla="*/ 97819 h 4784520"/>
              <a:gd name="connsiteX3" fmla="*/ 3251748 w 3253155"/>
              <a:gd name="connsiteY3" fmla="*/ 1642194 h 4784520"/>
              <a:gd name="connsiteX4" fmla="*/ 3253155 w 3253155"/>
              <a:gd name="connsiteY4" fmla="*/ 4784520 h 4784520"/>
              <a:gd name="connsiteX5" fmla="*/ 1955 w 3253155"/>
              <a:gd name="connsiteY5" fmla="*/ 4784520 h 4784520"/>
              <a:gd name="connsiteX6" fmla="*/ 1955 w 3253155"/>
              <a:gd name="connsiteY6" fmla="*/ 1366615 h 4784520"/>
              <a:gd name="connsiteX0" fmla="*/ 1955 w 3253155"/>
              <a:gd name="connsiteY0" fmla="*/ 1278983 h 4696888"/>
              <a:gd name="connsiteX1" fmla="*/ 756059 w 3253155"/>
              <a:gd name="connsiteY1" fmla="*/ 5492 h 4696888"/>
              <a:gd name="connsiteX2" fmla="*/ 3241108 w 3253155"/>
              <a:gd name="connsiteY2" fmla="*/ 10187 h 4696888"/>
              <a:gd name="connsiteX3" fmla="*/ 3251748 w 3253155"/>
              <a:gd name="connsiteY3" fmla="*/ 1554562 h 4696888"/>
              <a:gd name="connsiteX4" fmla="*/ 3253155 w 3253155"/>
              <a:gd name="connsiteY4" fmla="*/ 4696888 h 4696888"/>
              <a:gd name="connsiteX5" fmla="*/ 1955 w 3253155"/>
              <a:gd name="connsiteY5" fmla="*/ 4696888 h 4696888"/>
              <a:gd name="connsiteX6" fmla="*/ 1955 w 3253155"/>
              <a:gd name="connsiteY6" fmla="*/ 1278983 h 4696888"/>
              <a:gd name="connsiteX0" fmla="*/ 92001 w 3343201"/>
              <a:gd name="connsiteY0" fmla="*/ 1285137 h 4703042"/>
              <a:gd name="connsiteX1" fmla="*/ 1334020 w 3343201"/>
              <a:gd name="connsiteY1" fmla="*/ 4335 h 4703042"/>
              <a:gd name="connsiteX2" fmla="*/ 3331154 w 3343201"/>
              <a:gd name="connsiteY2" fmla="*/ 16341 h 4703042"/>
              <a:gd name="connsiteX3" fmla="*/ 3341794 w 3343201"/>
              <a:gd name="connsiteY3" fmla="*/ 1560716 h 4703042"/>
              <a:gd name="connsiteX4" fmla="*/ 3343201 w 3343201"/>
              <a:gd name="connsiteY4" fmla="*/ 4703042 h 4703042"/>
              <a:gd name="connsiteX5" fmla="*/ 92001 w 3343201"/>
              <a:gd name="connsiteY5" fmla="*/ 4703042 h 4703042"/>
              <a:gd name="connsiteX6" fmla="*/ 92001 w 3343201"/>
              <a:gd name="connsiteY6" fmla="*/ 1285137 h 4703042"/>
              <a:gd name="connsiteX0" fmla="*/ 3656 w 3254856"/>
              <a:gd name="connsiteY0" fmla="*/ 1285137 h 4703042"/>
              <a:gd name="connsiteX1" fmla="*/ 1245675 w 3254856"/>
              <a:gd name="connsiteY1" fmla="*/ 4335 h 4703042"/>
              <a:gd name="connsiteX2" fmla="*/ 3242809 w 3254856"/>
              <a:gd name="connsiteY2" fmla="*/ 16341 h 4703042"/>
              <a:gd name="connsiteX3" fmla="*/ 3253449 w 3254856"/>
              <a:gd name="connsiteY3" fmla="*/ 1560716 h 4703042"/>
              <a:gd name="connsiteX4" fmla="*/ 3254856 w 3254856"/>
              <a:gd name="connsiteY4" fmla="*/ 4703042 h 4703042"/>
              <a:gd name="connsiteX5" fmla="*/ 3656 w 3254856"/>
              <a:gd name="connsiteY5" fmla="*/ 4703042 h 4703042"/>
              <a:gd name="connsiteX6" fmla="*/ 3656 w 3254856"/>
              <a:gd name="connsiteY6" fmla="*/ 1285137 h 4703042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2809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4856"/>
              <a:gd name="connsiteY0" fmla="*/ 1372618 h 4790523"/>
              <a:gd name="connsiteX1" fmla="*/ 1245675 w 3254856"/>
              <a:gd name="connsiteY1" fmla="*/ 91816 h 4790523"/>
              <a:gd name="connsiteX2" fmla="*/ 3248833 w 3254856"/>
              <a:gd name="connsiteY2" fmla="*/ 103822 h 4790523"/>
              <a:gd name="connsiteX3" fmla="*/ 3253449 w 3254856"/>
              <a:gd name="connsiteY3" fmla="*/ 1648197 h 4790523"/>
              <a:gd name="connsiteX4" fmla="*/ 3254856 w 3254856"/>
              <a:gd name="connsiteY4" fmla="*/ 4790523 h 4790523"/>
              <a:gd name="connsiteX5" fmla="*/ 3656 w 3254856"/>
              <a:gd name="connsiteY5" fmla="*/ 4790523 h 4790523"/>
              <a:gd name="connsiteX6" fmla="*/ 3656 w 3254856"/>
              <a:gd name="connsiteY6" fmla="*/ 1372618 h 4790523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8833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6072"/>
              <a:gd name="connsiteY0" fmla="*/ 1367304 h 4785209"/>
              <a:gd name="connsiteX1" fmla="*/ 1245675 w 3256072"/>
              <a:gd name="connsiteY1" fmla="*/ 86502 h 4785209"/>
              <a:gd name="connsiteX2" fmla="*/ 3218715 w 3256072"/>
              <a:gd name="connsiteY2" fmla="*/ 120442 h 4785209"/>
              <a:gd name="connsiteX3" fmla="*/ 3253449 w 3256072"/>
              <a:gd name="connsiteY3" fmla="*/ 1642883 h 4785209"/>
              <a:gd name="connsiteX4" fmla="*/ 3254856 w 3256072"/>
              <a:gd name="connsiteY4" fmla="*/ 4785209 h 4785209"/>
              <a:gd name="connsiteX5" fmla="*/ 3656 w 3256072"/>
              <a:gd name="connsiteY5" fmla="*/ 4785209 h 4785209"/>
              <a:gd name="connsiteX6" fmla="*/ 3656 w 3256072"/>
              <a:gd name="connsiteY6" fmla="*/ 1367304 h 4785209"/>
              <a:gd name="connsiteX0" fmla="*/ 3656 w 3258116"/>
              <a:gd name="connsiteY0" fmla="*/ 1380711 h 4798616"/>
              <a:gd name="connsiteX1" fmla="*/ 1245675 w 3258116"/>
              <a:gd name="connsiteY1" fmla="*/ 99909 h 4798616"/>
              <a:gd name="connsiteX2" fmla="*/ 3258116 w 3258116"/>
              <a:gd name="connsiteY2" fmla="*/ 92858 h 4798616"/>
              <a:gd name="connsiteX3" fmla="*/ 3253449 w 3258116"/>
              <a:gd name="connsiteY3" fmla="*/ 1656290 h 4798616"/>
              <a:gd name="connsiteX4" fmla="*/ 3254856 w 3258116"/>
              <a:gd name="connsiteY4" fmla="*/ 4798616 h 4798616"/>
              <a:gd name="connsiteX5" fmla="*/ 3656 w 3258116"/>
              <a:gd name="connsiteY5" fmla="*/ 4798616 h 4798616"/>
              <a:gd name="connsiteX6" fmla="*/ 3656 w 3258116"/>
              <a:gd name="connsiteY6" fmla="*/ 1380711 h 4798616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7323"/>
              <a:gd name="connsiteY0" fmla="*/ 1341883 h 4759788"/>
              <a:gd name="connsiteX1" fmla="*/ 1245675 w 3257323"/>
              <a:gd name="connsiteY1" fmla="*/ 61081 h 4759788"/>
              <a:gd name="connsiteX2" fmla="*/ 3201829 w 3257323"/>
              <a:gd name="connsiteY2" fmla="*/ 197500 h 4759788"/>
              <a:gd name="connsiteX3" fmla="*/ 3253449 w 3257323"/>
              <a:gd name="connsiteY3" fmla="*/ 1617462 h 4759788"/>
              <a:gd name="connsiteX4" fmla="*/ 3254856 w 3257323"/>
              <a:gd name="connsiteY4" fmla="*/ 4759788 h 4759788"/>
              <a:gd name="connsiteX5" fmla="*/ 3656 w 3257323"/>
              <a:gd name="connsiteY5" fmla="*/ 4759788 h 4759788"/>
              <a:gd name="connsiteX6" fmla="*/ 3656 w 3257323"/>
              <a:gd name="connsiteY6" fmla="*/ 1341883 h 4759788"/>
              <a:gd name="connsiteX0" fmla="*/ 3656 w 3254856"/>
              <a:gd name="connsiteY0" fmla="*/ 1373725 h 4791630"/>
              <a:gd name="connsiteX1" fmla="*/ 1245675 w 3254856"/>
              <a:gd name="connsiteY1" fmla="*/ 92923 h 4791630"/>
              <a:gd name="connsiteX2" fmla="*/ 3252487 w 3254856"/>
              <a:gd name="connsiteY2" fmla="*/ 106367 h 4791630"/>
              <a:gd name="connsiteX3" fmla="*/ 3253449 w 3254856"/>
              <a:gd name="connsiteY3" fmla="*/ 1649304 h 4791630"/>
              <a:gd name="connsiteX4" fmla="*/ 3254856 w 3254856"/>
              <a:gd name="connsiteY4" fmla="*/ 4791630 h 4791630"/>
              <a:gd name="connsiteX5" fmla="*/ 3656 w 3254856"/>
              <a:gd name="connsiteY5" fmla="*/ 4791630 h 4791630"/>
              <a:gd name="connsiteX6" fmla="*/ 3656 w 3254856"/>
              <a:gd name="connsiteY6" fmla="*/ 1373725 h 4791630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52487 w 3254856"/>
              <a:gd name="connsiteY2" fmla="*/ 13445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92001 w 3343201"/>
              <a:gd name="connsiteY0" fmla="*/ 1267358 h 4685263"/>
              <a:gd name="connsiteX1" fmla="*/ 1334020 w 3343201"/>
              <a:gd name="connsiteY1" fmla="*/ 205177 h 4685263"/>
              <a:gd name="connsiteX2" fmla="*/ 3340832 w 3343201"/>
              <a:gd name="connsiteY2" fmla="*/ 0 h 4685263"/>
              <a:gd name="connsiteX3" fmla="*/ 3341794 w 3343201"/>
              <a:gd name="connsiteY3" fmla="*/ 1542937 h 4685263"/>
              <a:gd name="connsiteX4" fmla="*/ 3343201 w 3343201"/>
              <a:gd name="connsiteY4" fmla="*/ 4685263 h 4685263"/>
              <a:gd name="connsiteX5" fmla="*/ 92001 w 3343201"/>
              <a:gd name="connsiteY5" fmla="*/ 4685263 h 4685263"/>
              <a:gd name="connsiteX6" fmla="*/ 92001 w 3343201"/>
              <a:gd name="connsiteY6" fmla="*/ 1267358 h 4685263"/>
              <a:gd name="connsiteX0" fmla="*/ 91585 w 3342785"/>
              <a:gd name="connsiteY0" fmla="*/ 1267358 h 4685263"/>
              <a:gd name="connsiteX1" fmla="*/ 1327976 w 3342785"/>
              <a:gd name="connsiteY1" fmla="*/ 7052 h 4685263"/>
              <a:gd name="connsiteX2" fmla="*/ 3340416 w 3342785"/>
              <a:gd name="connsiteY2" fmla="*/ 0 h 4685263"/>
              <a:gd name="connsiteX3" fmla="*/ 3341378 w 3342785"/>
              <a:gd name="connsiteY3" fmla="*/ 1542937 h 4685263"/>
              <a:gd name="connsiteX4" fmla="*/ 3342785 w 3342785"/>
              <a:gd name="connsiteY4" fmla="*/ 4685263 h 4685263"/>
              <a:gd name="connsiteX5" fmla="*/ 91585 w 3342785"/>
              <a:gd name="connsiteY5" fmla="*/ 4685263 h 4685263"/>
              <a:gd name="connsiteX6" fmla="*/ 91585 w 3342785"/>
              <a:gd name="connsiteY6" fmla="*/ 1267358 h 4685263"/>
              <a:gd name="connsiteX0" fmla="*/ 6530 w 3257730"/>
              <a:gd name="connsiteY0" fmla="*/ 1267358 h 4685263"/>
              <a:gd name="connsiteX1" fmla="*/ 1242921 w 3257730"/>
              <a:gd name="connsiteY1" fmla="*/ 7052 h 4685263"/>
              <a:gd name="connsiteX2" fmla="*/ 3255361 w 3257730"/>
              <a:gd name="connsiteY2" fmla="*/ 0 h 4685263"/>
              <a:gd name="connsiteX3" fmla="*/ 3256323 w 3257730"/>
              <a:gd name="connsiteY3" fmla="*/ 1542937 h 4685263"/>
              <a:gd name="connsiteX4" fmla="*/ 3257730 w 3257730"/>
              <a:gd name="connsiteY4" fmla="*/ 4685263 h 4685263"/>
              <a:gd name="connsiteX5" fmla="*/ 6530 w 3257730"/>
              <a:gd name="connsiteY5" fmla="*/ 4685263 h 4685263"/>
              <a:gd name="connsiteX6" fmla="*/ 6530 w 3257730"/>
              <a:gd name="connsiteY6" fmla="*/ 1267358 h 468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730" h="4685263">
                <a:moveTo>
                  <a:pt x="6530" y="1267358"/>
                </a:moveTo>
                <a:cubicBezTo>
                  <a:pt x="21221" y="364681"/>
                  <a:pt x="628277" y="6487"/>
                  <a:pt x="1242921" y="7052"/>
                </a:cubicBezTo>
                <a:lnTo>
                  <a:pt x="3255361" y="0"/>
                </a:lnTo>
                <a:cubicBezTo>
                  <a:pt x="3252667" y="537229"/>
                  <a:pt x="3255928" y="762060"/>
                  <a:pt x="3256323" y="1542937"/>
                </a:cubicBezTo>
                <a:cubicBezTo>
                  <a:pt x="3256718" y="2323814"/>
                  <a:pt x="3255848" y="3636106"/>
                  <a:pt x="3257730" y="4685263"/>
                </a:cubicBezTo>
                <a:lnTo>
                  <a:pt x="6530" y="4685263"/>
                </a:lnTo>
                <a:cubicBezTo>
                  <a:pt x="6530" y="3545961"/>
                  <a:pt x="-8161" y="2170035"/>
                  <a:pt x="6530" y="1267358"/>
                </a:cubicBezTo>
                <a:close/>
              </a:path>
            </a:pathLst>
          </a:custGeom>
          <a:effectLst>
            <a:reflection endPos="0" dir="5400000" sy="-100000" algn="bl" rotWithShape="0"/>
          </a:effectLst>
        </p:spPr>
        <p:txBody>
          <a:bodyPr>
            <a:normAutofit/>
          </a:bodyPr>
          <a:lstStyle>
            <a:lvl1pPr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C244E0-64CE-994C-8185-D97504B9B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80" y="971549"/>
            <a:ext cx="4030136" cy="3794109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26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17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09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711456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Dark Blue">
    <p:bg>
      <p:bgPr>
        <a:solidFill>
          <a:srgbClr val="1126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AB590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EDF7CD-6414-124A-9051-7BC2B851A1A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3B9FA0-8CA1-FE42-8A56-730618B04E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116"/>
          <a:stretch/>
        </p:blipFill>
        <p:spPr>
          <a:xfrm>
            <a:off x="6797314" y="2656103"/>
            <a:ext cx="2370750" cy="2487397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BFAAE8-4BE4-7A4D-8AF6-F12841C64FD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200">
                <a:solidFill>
                  <a:srgbClr val="A7D5C7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>
                <a:solidFill>
                  <a:srgbClr val="A7D5C7"/>
                </a:solidFill>
                <a:latin typeface="Montserrat" pitchFamily="2" charset="77"/>
              </a:defRPr>
            </a:lvl5pPr>
            <a:lvl6pPr>
              <a:defRPr b="0" i="0">
                <a:solidFill>
                  <a:srgbClr val="A7D5C7"/>
                </a:solidFill>
                <a:latin typeface="Montserrat" pitchFamily="2" charset="77"/>
              </a:defRPr>
            </a:lvl6pPr>
            <a:lvl7pPr>
              <a:defRPr b="0" i="0">
                <a:solidFill>
                  <a:srgbClr val="A7D5C7"/>
                </a:solidFill>
                <a:latin typeface="Montserrat" pitchFamily="2" charset="77"/>
              </a:defRPr>
            </a:lvl7pPr>
            <a:lvl8pPr>
              <a:defRPr b="0" i="0">
                <a:solidFill>
                  <a:srgbClr val="A7D5C7"/>
                </a:solidFill>
                <a:latin typeface="Montserrat" pitchFamily="2" charset="77"/>
              </a:defRPr>
            </a:lvl8pPr>
            <a:lvl9pPr>
              <a:defRPr b="0" i="0">
                <a:solidFill>
                  <a:srgbClr val="A7D5C7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57333905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Light Orange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C3412A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EDF7CD-6414-124A-9051-7BC2B851A1A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EAC50-2798-174C-92E4-ECF62E09FFD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65" cy="3967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DCF92D7-4380-D448-A0CB-B3D943313F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1298" y="2656103"/>
            <a:ext cx="2370750" cy="2831353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426F2F5-732D-8941-BDD0-FCE498A20D9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200" b="0" i="0">
                <a:solidFill>
                  <a:srgbClr val="112648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5pPr>
            <a:lvl6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6pPr>
            <a:lvl7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7pPr>
            <a:lvl8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8pPr>
            <a:lvl9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5085967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2537" y="1647431"/>
            <a:ext cx="3843867" cy="1127472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2EDF7CD-6414-124A-9051-7BC2B851A1A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BEEAC50-2798-174C-92E4-ECF62E09FFD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65" cy="39675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BE3D44-8FFE-484B-9EA2-135C47FCF6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3018" y="1722460"/>
            <a:ext cx="3122201" cy="377577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E2BA219-6174-B045-B2D4-02CF897F9D7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72537" y="2787713"/>
            <a:ext cx="3843867" cy="379069"/>
          </a:xfrm>
        </p:spPr>
        <p:txBody>
          <a:bodyPr lIns="64008" tIns="0" rIns="137160" bIns="64008">
            <a:no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200" b="0" i="0">
                <a:solidFill>
                  <a:srgbClr val="112648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200" b="0" i="0">
                <a:solidFill>
                  <a:srgbClr val="112648"/>
                </a:solidFill>
                <a:latin typeface="Montserrat" pitchFamily="2" charset="77"/>
              </a:defRPr>
            </a:lvl5pPr>
            <a:lvl6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6pPr>
            <a:lvl7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7pPr>
            <a:lvl8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8pPr>
            <a:lvl9pPr>
              <a:defRPr sz="1200" b="0" i="0">
                <a:solidFill>
                  <a:srgbClr val="112648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054614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Basic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3" y="4804850"/>
            <a:ext cx="1667427" cy="27000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D4D1FB0-9C89-894B-AC55-C02FB99D0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rgbClr val="112648"/>
              </a:buClr>
              <a:buFont typeface="Arial" panose="020B0604020202020204" pitchFamily="34" charset="0"/>
              <a:buChar char="•"/>
              <a:defRPr sz="1300">
                <a:solidFill>
                  <a:schemeClr val="accent6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rgbClr val="112648"/>
              </a:buClr>
              <a:buSzPct val="60000"/>
              <a:buFont typeface="Courier New" panose="02070309020205020404" pitchFamily="49" charset="0"/>
              <a:buChar char="o"/>
              <a:defRPr sz="1300">
                <a:solidFill>
                  <a:schemeClr val="accent6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rgbClr val="112648"/>
              </a:buClr>
              <a:defRPr sz="1300">
                <a:solidFill>
                  <a:schemeClr val="accent6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rgbClr val="112648"/>
              </a:buClr>
              <a:defRPr sz="1300">
                <a:solidFill>
                  <a:schemeClr val="accent6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rgbClr val="112648"/>
              </a:buClr>
              <a:defRPr sz="1300">
                <a:solidFill>
                  <a:schemeClr val="accent6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5544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and Subtitle Patter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3" y="4804850"/>
            <a:ext cx="1667427" cy="2700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7F00CA0-4B21-4649-95CD-A3D619EA42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27" r="1947"/>
          <a:stretch/>
        </p:blipFill>
        <p:spPr>
          <a:xfrm>
            <a:off x="6573913" y="0"/>
            <a:ext cx="2570087" cy="160866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0C624097-A3F4-4E48-AA61-4ACDE275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2384C32-A541-0544-99E4-9AB53120D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8233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and Subtitle 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3" y="4804850"/>
            <a:ext cx="1667427" cy="270009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1989825-64A3-AA41-91D9-8C513A221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F7196FF-7E5F-1145-B3FA-D889E50844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986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2 colum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523" y="400541"/>
            <a:ext cx="7720572" cy="412826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2B52E9-B6FE-B04E-A939-656323AC5FB6}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23F0CC8-575C-8C48-B784-1BCCA35C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627F563D-F197-AB40-BFBC-3A18BD2267A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3" y="4804850"/>
            <a:ext cx="1667427" cy="27000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2ACFA39-3A2F-3C47-B1FA-33D0D0F95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4020"/>
            <a:ext cx="7720572" cy="3263504"/>
          </a:xfrm>
        </p:spPr>
        <p:txBody>
          <a:bodyPr lIns="64008" tIns="137160" rIns="137160" bIns="64008" numCol="2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11E6D43-2904-BA44-B811-5F4581A1CF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173663" cy="3492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7752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and Photo">
    <p:bg>
      <p:bgPr>
        <a:solidFill>
          <a:srgbClr val="ACD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78" y="377841"/>
            <a:ext cx="4030858" cy="474471"/>
          </a:xfrm>
        </p:spPr>
        <p:txBody>
          <a:bodyPr lIns="36576" tIns="64008" rIns="36576" bIns="64008" anchor="b">
            <a:noAutofit/>
          </a:bodyPr>
          <a:lstStyle>
            <a:lvl1pPr>
              <a:defRPr sz="2600" b="1" i="0">
                <a:solidFill>
                  <a:srgbClr val="174D2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34179002-B308-1140-8C11-2A6F9B123D3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06017" y="2632"/>
            <a:ext cx="4337982" cy="5140038"/>
          </a:xfrm>
          <a:custGeom>
            <a:avLst/>
            <a:gdLst>
              <a:gd name="connsiteX0" fmla="*/ 0 w 3251200"/>
              <a:gd name="connsiteY0" fmla="*/ 0 h 4705350"/>
              <a:gd name="connsiteX1" fmla="*/ 2709322 w 3251200"/>
              <a:gd name="connsiteY1" fmla="*/ 0 h 4705350"/>
              <a:gd name="connsiteX2" fmla="*/ 3251200 w 3251200"/>
              <a:gd name="connsiteY2" fmla="*/ 541878 h 4705350"/>
              <a:gd name="connsiteX3" fmla="*/ 3251200 w 3251200"/>
              <a:gd name="connsiteY3" fmla="*/ 4705350 h 4705350"/>
              <a:gd name="connsiteX4" fmla="*/ 0 w 3251200"/>
              <a:gd name="connsiteY4" fmla="*/ 4705350 h 4705350"/>
              <a:gd name="connsiteX5" fmla="*/ 0 w 3251200"/>
              <a:gd name="connsiteY5" fmla="*/ 0 h 4705350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51200 w 3251200"/>
              <a:gd name="connsiteY2" fmla="*/ 547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45555 w 3251200"/>
              <a:gd name="connsiteY2" fmla="*/ 1563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120008 h 4825358"/>
              <a:gd name="connsiteX1" fmla="*/ 1665100 w 3251937"/>
              <a:gd name="connsiteY1" fmla="*/ 114363 h 4825358"/>
              <a:gd name="connsiteX2" fmla="*/ 3245555 w 3251937"/>
              <a:gd name="connsiteY2" fmla="*/ 1677886 h 4825358"/>
              <a:gd name="connsiteX3" fmla="*/ 3251200 w 3251937"/>
              <a:gd name="connsiteY3" fmla="*/ 4825358 h 4825358"/>
              <a:gd name="connsiteX4" fmla="*/ 0 w 3251937"/>
              <a:gd name="connsiteY4" fmla="*/ 4825358 h 4825358"/>
              <a:gd name="connsiteX5" fmla="*/ 0 w 3251937"/>
              <a:gd name="connsiteY5" fmla="*/ 120008 h 4825358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363262"/>
              <a:gd name="connsiteY0" fmla="*/ 0 h 4705350"/>
              <a:gd name="connsiteX1" fmla="*/ 1676389 w 3363262"/>
              <a:gd name="connsiteY1" fmla="*/ 16933 h 4705350"/>
              <a:gd name="connsiteX2" fmla="*/ 3245555 w 3363262"/>
              <a:gd name="connsiteY2" fmla="*/ 1557878 h 4705350"/>
              <a:gd name="connsiteX3" fmla="*/ 3251200 w 3363262"/>
              <a:gd name="connsiteY3" fmla="*/ 4705350 h 4705350"/>
              <a:gd name="connsiteX4" fmla="*/ 0 w 3363262"/>
              <a:gd name="connsiteY4" fmla="*/ 4705350 h 4705350"/>
              <a:gd name="connsiteX5" fmla="*/ 0 w 3363262"/>
              <a:gd name="connsiteY5" fmla="*/ 0 h 4705350"/>
              <a:gd name="connsiteX0" fmla="*/ 0 w 3363262"/>
              <a:gd name="connsiteY0" fmla="*/ 118335 h 4801107"/>
              <a:gd name="connsiteX1" fmla="*/ 1676389 w 3363262"/>
              <a:gd name="connsiteY1" fmla="*/ 112690 h 4801107"/>
              <a:gd name="connsiteX2" fmla="*/ 3245555 w 3363262"/>
              <a:gd name="connsiteY2" fmla="*/ 1653635 h 4801107"/>
              <a:gd name="connsiteX3" fmla="*/ 3251200 w 3363262"/>
              <a:gd name="connsiteY3" fmla="*/ 4801107 h 4801107"/>
              <a:gd name="connsiteX4" fmla="*/ 0 w 3363262"/>
              <a:gd name="connsiteY4" fmla="*/ 4801107 h 4801107"/>
              <a:gd name="connsiteX5" fmla="*/ 0 w 3363262"/>
              <a:gd name="connsiteY5" fmla="*/ 118335 h 4801107"/>
              <a:gd name="connsiteX0" fmla="*/ 0 w 3363262"/>
              <a:gd name="connsiteY0" fmla="*/ 5659 h 4688431"/>
              <a:gd name="connsiteX1" fmla="*/ 1676389 w 3363262"/>
              <a:gd name="connsiteY1" fmla="*/ 14 h 4688431"/>
              <a:gd name="connsiteX2" fmla="*/ 3245555 w 3363262"/>
              <a:gd name="connsiteY2" fmla="*/ 1540959 h 4688431"/>
              <a:gd name="connsiteX3" fmla="*/ 3251200 w 3363262"/>
              <a:gd name="connsiteY3" fmla="*/ 4688431 h 4688431"/>
              <a:gd name="connsiteX4" fmla="*/ 0 w 3363262"/>
              <a:gd name="connsiteY4" fmla="*/ 4688431 h 4688431"/>
              <a:gd name="connsiteX5" fmla="*/ 0 w 3363262"/>
              <a:gd name="connsiteY5" fmla="*/ 5659 h 4688431"/>
              <a:gd name="connsiteX0" fmla="*/ 0 w 3363262"/>
              <a:gd name="connsiteY0" fmla="*/ 5645 h 4688417"/>
              <a:gd name="connsiteX1" fmla="*/ 1676389 w 3363262"/>
              <a:gd name="connsiteY1" fmla="*/ 0 h 4688417"/>
              <a:gd name="connsiteX2" fmla="*/ 3245555 w 3363262"/>
              <a:gd name="connsiteY2" fmla="*/ 1540945 h 4688417"/>
              <a:gd name="connsiteX3" fmla="*/ 3251200 w 3363262"/>
              <a:gd name="connsiteY3" fmla="*/ 4688417 h 4688417"/>
              <a:gd name="connsiteX4" fmla="*/ 0 w 3363262"/>
              <a:gd name="connsiteY4" fmla="*/ 4688417 h 4688417"/>
              <a:gd name="connsiteX5" fmla="*/ 0 w 3363262"/>
              <a:gd name="connsiteY5" fmla="*/ 5645 h 4688417"/>
              <a:gd name="connsiteX0" fmla="*/ 0 w 3251200"/>
              <a:gd name="connsiteY0" fmla="*/ 5645 h 4688417"/>
              <a:gd name="connsiteX1" fmla="*/ 1676389 w 3251200"/>
              <a:gd name="connsiteY1" fmla="*/ 0 h 4688417"/>
              <a:gd name="connsiteX2" fmla="*/ 3245555 w 3251200"/>
              <a:gd name="connsiteY2" fmla="*/ 1540945 h 4688417"/>
              <a:gd name="connsiteX3" fmla="*/ 3251200 w 3251200"/>
              <a:gd name="connsiteY3" fmla="*/ 4688417 h 4688417"/>
              <a:gd name="connsiteX4" fmla="*/ 0 w 3251200"/>
              <a:gd name="connsiteY4" fmla="*/ 4688417 h 4688417"/>
              <a:gd name="connsiteX5" fmla="*/ 0 w 3251200"/>
              <a:gd name="connsiteY5" fmla="*/ 5645 h 468841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347251"/>
              <a:gd name="connsiteY0" fmla="*/ 17364 h 4700136"/>
              <a:gd name="connsiteX1" fmla="*/ 1892571 w 3347251"/>
              <a:gd name="connsiteY1" fmla="*/ 1429 h 4700136"/>
              <a:gd name="connsiteX2" fmla="*/ 3245555 w 3347251"/>
              <a:gd name="connsiteY2" fmla="*/ 1552664 h 4700136"/>
              <a:gd name="connsiteX3" fmla="*/ 3251200 w 3347251"/>
              <a:gd name="connsiteY3" fmla="*/ 4700136 h 4700136"/>
              <a:gd name="connsiteX4" fmla="*/ 0 w 3347251"/>
              <a:gd name="connsiteY4" fmla="*/ 4700136 h 4700136"/>
              <a:gd name="connsiteX5" fmla="*/ 0 w 3347251"/>
              <a:gd name="connsiteY5" fmla="*/ 17364 h 4700136"/>
              <a:gd name="connsiteX0" fmla="*/ 0 w 3347251"/>
              <a:gd name="connsiteY0" fmla="*/ 16090 h 4698862"/>
              <a:gd name="connsiteX1" fmla="*/ 1892571 w 3347251"/>
              <a:gd name="connsiteY1" fmla="*/ 155 h 4698862"/>
              <a:gd name="connsiteX2" fmla="*/ 3245555 w 3347251"/>
              <a:gd name="connsiteY2" fmla="*/ 1551390 h 4698862"/>
              <a:gd name="connsiteX3" fmla="*/ 3251200 w 3347251"/>
              <a:gd name="connsiteY3" fmla="*/ 4698862 h 4698862"/>
              <a:gd name="connsiteX4" fmla="*/ 0 w 3347251"/>
              <a:gd name="connsiteY4" fmla="*/ 4698862 h 4698862"/>
              <a:gd name="connsiteX5" fmla="*/ 0 w 3347251"/>
              <a:gd name="connsiteY5" fmla="*/ 16090 h 4698862"/>
              <a:gd name="connsiteX0" fmla="*/ 0 w 3251525"/>
              <a:gd name="connsiteY0" fmla="*/ 16090 h 4698862"/>
              <a:gd name="connsiteX1" fmla="*/ 1892571 w 3251525"/>
              <a:gd name="connsiteY1" fmla="*/ 155 h 4698862"/>
              <a:gd name="connsiteX2" fmla="*/ 3245555 w 3251525"/>
              <a:gd name="connsiteY2" fmla="*/ 1551390 h 4698862"/>
              <a:gd name="connsiteX3" fmla="*/ 3251200 w 3251525"/>
              <a:gd name="connsiteY3" fmla="*/ 4698862 h 4698862"/>
              <a:gd name="connsiteX4" fmla="*/ 0 w 3251525"/>
              <a:gd name="connsiteY4" fmla="*/ 4698862 h 4698862"/>
              <a:gd name="connsiteX5" fmla="*/ 0 w 3251525"/>
              <a:gd name="connsiteY5" fmla="*/ 16090 h 4698862"/>
              <a:gd name="connsiteX0" fmla="*/ 0 w 3251200"/>
              <a:gd name="connsiteY0" fmla="*/ 16090 h 4698862"/>
              <a:gd name="connsiteX1" fmla="*/ 1892571 w 3251200"/>
              <a:gd name="connsiteY1" fmla="*/ 155 h 4698862"/>
              <a:gd name="connsiteX2" fmla="*/ 3245555 w 3251200"/>
              <a:gd name="connsiteY2" fmla="*/ 1551390 h 4698862"/>
              <a:gd name="connsiteX3" fmla="*/ 3251200 w 3251200"/>
              <a:gd name="connsiteY3" fmla="*/ 4698862 h 4698862"/>
              <a:gd name="connsiteX4" fmla="*/ 0 w 3251200"/>
              <a:gd name="connsiteY4" fmla="*/ 4698862 h 4698862"/>
              <a:gd name="connsiteX5" fmla="*/ 0 w 3251200"/>
              <a:gd name="connsiteY5" fmla="*/ 16090 h 4698862"/>
              <a:gd name="connsiteX0" fmla="*/ 0 w 3251200"/>
              <a:gd name="connsiteY0" fmla="*/ 126446 h 4809218"/>
              <a:gd name="connsiteX1" fmla="*/ 1892571 w 3251200"/>
              <a:gd name="connsiteY1" fmla="*/ 110511 h 4809218"/>
              <a:gd name="connsiteX2" fmla="*/ 3249793 w 3251200"/>
              <a:gd name="connsiteY2" fmla="*/ 1666892 h 4809218"/>
              <a:gd name="connsiteX3" fmla="*/ 3251200 w 3251200"/>
              <a:gd name="connsiteY3" fmla="*/ 4809218 h 4809218"/>
              <a:gd name="connsiteX4" fmla="*/ 0 w 3251200"/>
              <a:gd name="connsiteY4" fmla="*/ 4809218 h 4809218"/>
              <a:gd name="connsiteX5" fmla="*/ 0 w 3251200"/>
              <a:gd name="connsiteY5" fmla="*/ 126446 h 4809218"/>
              <a:gd name="connsiteX0" fmla="*/ 0 w 3252413"/>
              <a:gd name="connsiteY0" fmla="*/ 126446 h 4809218"/>
              <a:gd name="connsiteX1" fmla="*/ 1892571 w 3252413"/>
              <a:gd name="connsiteY1" fmla="*/ 110511 h 4809218"/>
              <a:gd name="connsiteX2" fmla="*/ 3249793 w 3252413"/>
              <a:gd name="connsiteY2" fmla="*/ 1666892 h 4809218"/>
              <a:gd name="connsiteX3" fmla="*/ 3251200 w 3252413"/>
              <a:gd name="connsiteY3" fmla="*/ 4809218 h 4809218"/>
              <a:gd name="connsiteX4" fmla="*/ 0 w 3252413"/>
              <a:gd name="connsiteY4" fmla="*/ 4809218 h 4809218"/>
              <a:gd name="connsiteX5" fmla="*/ 0 w 3252413"/>
              <a:gd name="connsiteY5" fmla="*/ 126446 h 4809218"/>
              <a:gd name="connsiteX0" fmla="*/ 0 w 3252413"/>
              <a:gd name="connsiteY0" fmla="*/ 15936 h 4698708"/>
              <a:gd name="connsiteX1" fmla="*/ 1892571 w 3252413"/>
              <a:gd name="connsiteY1" fmla="*/ 1 h 4698708"/>
              <a:gd name="connsiteX2" fmla="*/ 3249793 w 3252413"/>
              <a:gd name="connsiteY2" fmla="*/ 1556382 h 4698708"/>
              <a:gd name="connsiteX3" fmla="*/ 3251200 w 3252413"/>
              <a:gd name="connsiteY3" fmla="*/ 4698708 h 4698708"/>
              <a:gd name="connsiteX4" fmla="*/ 0 w 3252413"/>
              <a:gd name="connsiteY4" fmla="*/ 4698708 h 4698708"/>
              <a:gd name="connsiteX5" fmla="*/ 0 w 3252413"/>
              <a:gd name="connsiteY5" fmla="*/ 15936 h 4698708"/>
              <a:gd name="connsiteX0" fmla="*/ 0 w 3252413"/>
              <a:gd name="connsiteY0" fmla="*/ 22665 h 4705437"/>
              <a:gd name="connsiteX1" fmla="*/ 1892571 w 3252413"/>
              <a:gd name="connsiteY1" fmla="*/ 6730 h 4705437"/>
              <a:gd name="connsiteX2" fmla="*/ 3249793 w 3252413"/>
              <a:gd name="connsiteY2" fmla="*/ 1563111 h 4705437"/>
              <a:gd name="connsiteX3" fmla="*/ 3251200 w 3252413"/>
              <a:gd name="connsiteY3" fmla="*/ 4705437 h 4705437"/>
              <a:gd name="connsiteX4" fmla="*/ 0 w 3252413"/>
              <a:gd name="connsiteY4" fmla="*/ 4705437 h 4705437"/>
              <a:gd name="connsiteX5" fmla="*/ 0 w 3252413"/>
              <a:gd name="connsiteY5" fmla="*/ 22665 h 4705437"/>
              <a:gd name="connsiteX0" fmla="*/ 0 w 3251200"/>
              <a:gd name="connsiteY0" fmla="*/ 22665 h 4705437"/>
              <a:gd name="connsiteX1" fmla="*/ 1892571 w 3251200"/>
              <a:gd name="connsiteY1" fmla="*/ 6730 h 4705437"/>
              <a:gd name="connsiteX2" fmla="*/ 3249793 w 3251200"/>
              <a:gd name="connsiteY2" fmla="*/ 1563111 h 4705437"/>
              <a:gd name="connsiteX3" fmla="*/ 3251200 w 3251200"/>
              <a:gd name="connsiteY3" fmla="*/ 4705437 h 4705437"/>
              <a:gd name="connsiteX4" fmla="*/ 0 w 3251200"/>
              <a:gd name="connsiteY4" fmla="*/ 4705437 h 4705437"/>
              <a:gd name="connsiteX5" fmla="*/ 0 w 3251200"/>
              <a:gd name="connsiteY5" fmla="*/ 22665 h 4705437"/>
              <a:gd name="connsiteX0" fmla="*/ 0 w 3251200"/>
              <a:gd name="connsiteY0" fmla="*/ 18552 h 4701324"/>
              <a:gd name="connsiteX1" fmla="*/ 1892571 w 3251200"/>
              <a:gd name="connsiteY1" fmla="*/ 2617 h 4701324"/>
              <a:gd name="connsiteX2" fmla="*/ 3249793 w 3251200"/>
              <a:gd name="connsiteY2" fmla="*/ 1558998 h 4701324"/>
              <a:gd name="connsiteX3" fmla="*/ 3251200 w 3251200"/>
              <a:gd name="connsiteY3" fmla="*/ 4701324 h 4701324"/>
              <a:gd name="connsiteX4" fmla="*/ 0 w 3251200"/>
              <a:gd name="connsiteY4" fmla="*/ 4701324 h 4701324"/>
              <a:gd name="connsiteX5" fmla="*/ 0 w 3251200"/>
              <a:gd name="connsiteY5" fmla="*/ 18552 h 4701324"/>
              <a:gd name="connsiteX0" fmla="*/ 0 w 3274280"/>
              <a:gd name="connsiteY0" fmla="*/ 18552 h 4701324"/>
              <a:gd name="connsiteX1" fmla="*/ 1892571 w 3274280"/>
              <a:gd name="connsiteY1" fmla="*/ 2617 h 4701324"/>
              <a:gd name="connsiteX2" fmla="*/ 2919900 w 3274280"/>
              <a:gd name="connsiteY2" fmla="*/ 416748 h 4701324"/>
              <a:gd name="connsiteX3" fmla="*/ 3249793 w 3274280"/>
              <a:gd name="connsiteY3" fmla="*/ 1558998 h 4701324"/>
              <a:gd name="connsiteX4" fmla="*/ 3251200 w 3274280"/>
              <a:gd name="connsiteY4" fmla="*/ 4701324 h 4701324"/>
              <a:gd name="connsiteX5" fmla="*/ 0 w 3274280"/>
              <a:gd name="connsiteY5" fmla="*/ 4701324 h 4701324"/>
              <a:gd name="connsiteX6" fmla="*/ 0 w 3274280"/>
              <a:gd name="connsiteY6" fmla="*/ 18552 h 4701324"/>
              <a:gd name="connsiteX0" fmla="*/ 0 w 3342056"/>
              <a:gd name="connsiteY0" fmla="*/ 122566 h 4805338"/>
              <a:gd name="connsiteX1" fmla="*/ 1892571 w 3342056"/>
              <a:gd name="connsiteY1" fmla="*/ 106631 h 4805338"/>
              <a:gd name="connsiteX2" fmla="*/ 3239153 w 3342056"/>
              <a:gd name="connsiteY2" fmla="*/ 118637 h 4805338"/>
              <a:gd name="connsiteX3" fmla="*/ 3249793 w 3342056"/>
              <a:gd name="connsiteY3" fmla="*/ 1663012 h 4805338"/>
              <a:gd name="connsiteX4" fmla="*/ 3251200 w 3342056"/>
              <a:gd name="connsiteY4" fmla="*/ 4805338 h 4805338"/>
              <a:gd name="connsiteX5" fmla="*/ 0 w 3342056"/>
              <a:gd name="connsiteY5" fmla="*/ 4805338 h 4805338"/>
              <a:gd name="connsiteX6" fmla="*/ 0 w 3342056"/>
              <a:gd name="connsiteY6" fmla="*/ 122566 h 4805338"/>
              <a:gd name="connsiteX0" fmla="*/ 0 w 3251200"/>
              <a:gd name="connsiteY0" fmla="*/ 122566 h 4805338"/>
              <a:gd name="connsiteX1" fmla="*/ 1892571 w 3251200"/>
              <a:gd name="connsiteY1" fmla="*/ 106631 h 4805338"/>
              <a:gd name="connsiteX2" fmla="*/ 3239153 w 3251200"/>
              <a:gd name="connsiteY2" fmla="*/ 118637 h 4805338"/>
              <a:gd name="connsiteX3" fmla="*/ 3249793 w 3251200"/>
              <a:gd name="connsiteY3" fmla="*/ 1663012 h 4805338"/>
              <a:gd name="connsiteX4" fmla="*/ 3251200 w 3251200"/>
              <a:gd name="connsiteY4" fmla="*/ 4805338 h 4805338"/>
              <a:gd name="connsiteX5" fmla="*/ 0 w 3251200"/>
              <a:gd name="connsiteY5" fmla="*/ 4805338 h 4805338"/>
              <a:gd name="connsiteX6" fmla="*/ 0 w 3251200"/>
              <a:gd name="connsiteY6" fmla="*/ 122566 h 4805338"/>
              <a:gd name="connsiteX0" fmla="*/ 0 w 3251200"/>
              <a:gd name="connsiteY0" fmla="*/ 15935 h 4698707"/>
              <a:gd name="connsiteX1" fmla="*/ 1892571 w 3251200"/>
              <a:gd name="connsiteY1" fmla="*/ 0 h 4698707"/>
              <a:gd name="connsiteX2" fmla="*/ 3239153 w 3251200"/>
              <a:gd name="connsiteY2" fmla="*/ 12006 h 4698707"/>
              <a:gd name="connsiteX3" fmla="*/ 3249793 w 3251200"/>
              <a:gd name="connsiteY3" fmla="*/ 1556381 h 4698707"/>
              <a:gd name="connsiteX4" fmla="*/ 3251200 w 3251200"/>
              <a:gd name="connsiteY4" fmla="*/ 4698707 h 4698707"/>
              <a:gd name="connsiteX5" fmla="*/ 0 w 3251200"/>
              <a:gd name="connsiteY5" fmla="*/ 4698707 h 4698707"/>
              <a:gd name="connsiteX6" fmla="*/ 0 w 3251200"/>
              <a:gd name="connsiteY6" fmla="*/ 15935 h 4698707"/>
              <a:gd name="connsiteX0" fmla="*/ 0 w 3251200"/>
              <a:gd name="connsiteY0" fmla="*/ 8624 h 4691396"/>
              <a:gd name="connsiteX1" fmla="*/ 754104 w 3251200"/>
              <a:gd name="connsiteY1" fmla="*/ 0 h 4691396"/>
              <a:gd name="connsiteX2" fmla="*/ 3239153 w 3251200"/>
              <a:gd name="connsiteY2" fmla="*/ 4695 h 4691396"/>
              <a:gd name="connsiteX3" fmla="*/ 3249793 w 3251200"/>
              <a:gd name="connsiteY3" fmla="*/ 1549070 h 4691396"/>
              <a:gd name="connsiteX4" fmla="*/ 3251200 w 3251200"/>
              <a:gd name="connsiteY4" fmla="*/ 4691396 h 4691396"/>
              <a:gd name="connsiteX5" fmla="*/ 0 w 3251200"/>
              <a:gd name="connsiteY5" fmla="*/ 4691396 h 4691396"/>
              <a:gd name="connsiteX6" fmla="*/ 0 w 3251200"/>
              <a:gd name="connsiteY6" fmla="*/ 8624 h 4691396"/>
              <a:gd name="connsiteX0" fmla="*/ 0 w 3251200"/>
              <a:gd name="connsiteY0" fmla="*/ 1366615 h 4784520"/>
              <a:gd name="connsiteX1" fmla="*/ 754104 w 3251200"/>
              <a:gd name="connsiteY1" fmla="*/ 93124 h 4784520"/>
              <a:gd name="connsiteX2" fmla="*/ 3239153 w 3251200"/>
              <a:gd name="connsiteY2" fmla="*/ 97819 h 4784520"/>
              <a:gd name="connsiteX3" fmla="*/ 3249793 w 3251200"/>
              <a:gd name="connsiteY3" fmla="*/ 1642194 h 4784520"/>
              <a:gd name="connsiteX4" fmla="*/ 3251200 w 3251200"/>
              <a:gd name="connsiteY4" fmla="*/ 4784520 h 4784520"/>
              <a:gd name="connsiteX5" fmla="*/ 0 w 3251200"/>
              <a:gd name="connsiteY5" fmla="*/ 4784520 h 4784520"/>
              <a:gd name="connsiteX6" fmla="*/ 0 w 3251200"/>
              <a:gd name="connsiteY6" fmla="*/ 1366615 h 4784520"/>
              <a:gd name="connsiteX0" fmla="*/ 1955 w 3253155"/>
              <a:gd name="connsiteY0" fmla="*/ 1366615 h 4784520"/>
              <a:gd name="connsiteX1" fmla="*/ 756059 w 3253155"/>
              <a:gd name="connsiteY1" fmla="*/ 93124 h 4784520"/>
              <a:gd name="connsiteX2" fmla="*/ 3241108 w 3253155"/>
              <a:gd name="connsiteY2" fmla="*/ 97819 h 4784520"/>
              <a:gd name="connsiteX3" fmla="*/ 3251748 w 3253155"/>
              <a:gd name="connsiteY3" fmla="*/ 1642194 h 4784520"/>
              <a:gd name="connsiteX4" fmla="*/ 3253155 w 3253155"/>
              <a:gd name="connsiteY4" fmla="*/ 4784520 h 4784520"/>
              <a:gd name="connsiteX5" fmla="*/ 1955 w 3253155"/>
              <a:gd name="connsiteY5" fmla="*/ 4784520 h 4784520"/>
              <a:gd name="connsiteX6" fmla="*/ 1955 w 3253155"/>
              <a:gd name="connsiteY6" fmla="*/ 1366615 h 4784520"/>
              <a:gd name="connsiteX0" fmla="*/ 1955 w 3253155"/>
              <a:gd name="connsiteY0" fmla="*/ 1278983 h 4696888"/>
              <a:gd name="connsiteX1" fmla="*/ 756059 w 3253155"/>
              <a:gd name="connsiteY1" fmla="*/ 5492 h 4696888"/>
              <a:gd name="connsiteX2" fmla="*/ 3241108 w 3253155"/>
              <a:gd name="connsiteY2" fmla="*/ 10187 h 4696888"/>
              <a:gd name="connsiteX3" fmla="*/ 3251748 w 3253155"/>
              <a:gd name="connsiteY3" fmla="*/ 1554562 h 4696888"/>
              <a:gd name="connsiteX4" fmla="*/ 3253155 w 3253155"/>
              <a:gd name="connsiteY4" fmla="*/ 4696888 h 4696888"/>
              <a:gd name="connsiteX5" fmla="*/ 1955 w 3253155"/>
              <a:gd name="connsiteY5" fmla="*/ 4696888 h 4696888"/>
              <a:gd name="connsiteX6" fmla="*/ 1955 w 3253155"/>
              <a:gd name="connsiteY6" fmla="*/ 1278983 h 4696888"/>
              <a:gd name="connsiteX0" fmla="*/ 92001 w 3343201"/>
              <a:gd name="connsiteY0" fmla="*/ 1285137 h 4703042"/>
              <a:gd name="connsiteX1" fmla="*/ 1334020 w 3343201"/>
              <a:gd name="connsiteY1" fmla="*/ 4335 h 4703042"/>
              <a:gd name="connsiteX2" fmla="*/ 3331154 w 3343201"/>
              <a:gd name="connsiteY2" fmla="*/ 16341 h 4703042"/>
              <a:gd name="connsiteX3" fmla="*/ 3341794 w 3343201"/>
              <a:gd name="connsiteY3" fmla="*/ 1560716 h 4703042"/>
              <a:gd name="connsiteX4" fmla="*/ 3343201 w 3343201"/>
              <a:gd name="connsiteY4" fmla="*/ 4703042 h 4703042"/>
              <a:gd name="connsiteX5" fmla="*/ 92001 w 3343201"/>
              <a:gd name="connsiteY5" fmla="*/ 4703042 h 4703042"/>
              <a:gd name="connsiteX6" fmla="*/ 92001 w 3343201"/>
              <a:gd name="connsiteY6" fmla="*/ 1285137 h 4703042"/>
              <a:gd name="connsiteX0" fmla="*/ 3656 w 3254856"/>
              <a:gd name="connsiteY0" fmla="*/ 1285137 h 4703042"/>
              <a:gd name="connsiteX1" fmla="*/ 1245675 w 3254856"/>
              <a:gd name="connsiteY1" fmla="*/ 4335 h 4703042"/>
              <a:gd name="connsiteX2" fmla="*/ 3242809 w 3254856"/>
              <a:gd name="connsiteY2" fmla="*/ 16341 h 4703042"/>
              <a:gd name="connsiteX3" fmla="*/ 3253449 w 3254856"/>
              <a:gd name="connsiteY3" fmla="*/ 1560716 h 4703042"/>
              <a:gd name="connsiteX4" fmla="*/ 3254856 w 3254856"/>
              <a:gd name="connsiteY4" fmla="*/ 4703042 h 4703042"/>
              <a:gd name="connsiteX5" fmla="*/ 3656 w 3254856"/>
              <a:gd name="connsiteY5" fmla="*/ 4703042 h 4703042"/>
              <a:gd name="connsiteX6" fmla="*/ 3656 w 3254856"/>
              <a:gd name="connsiteY6" fmla="*/ 1285137 h 4703042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2809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4856"/>
              <a:gd name="connsiteY0" fmla="*/ 1372618 h 4790523"/>
              <a:gd name="connsiteX1" fmla="*/ 1245675 w 3254856"/>
              <a:gd name="connsiteY1" fmla="*/ 91816 h 4790523"/>
              <a:gd name="connsiteX2" fmla="*/ 3248833 w 3254856"/>
              <a:gd name="connsiteY2" fmla="*/ 103822 h 4790523"/>
              <a:gd name="connsiteX3" fmla="*/ 3253449 w 3254856"/>
              <a:gd name="connsiteY3" fmla="*/ 1648197 h 4790523"/>
              <a:gd name="connsiteX4" fmla="*/ 3254856 w 3254856"/>
              <a:gd name="connsiteY4" fmla="*/ 4790523 h 4790523"/>
              <a:gd name="connsiteX5" fmla="*/ 3656 w 3254856"/>
              <a:gd name="connsiteY5" fmla="*/ 4790523 h 4790523"/>
              <a:gd name="connsiteX6" fmla="*/ 3656 w 3254856"/>
              <a:gd name="connsiteY6" fmla="*/ 1372618 h 4790523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8833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6072"/>
              <a:gd name="connsiteY0" fmla="*/ 1367304 h 4785209"/>
              <a:gd name="connsiteX1" fmla="*/ 1245675 w 3256072"/>
              <a:gd name="connsiteY1" fmla="*/ 86502 h 4785209"/>
              <a:gd name="connsiteX2" fmla="*/ 3218715 w 3256072"/>
              <a:gd name="connsiteY2" fmla="*/ 120442 h 4785209"/>
              <a:gd name="connsiteX3" fmla="*/ 3253449 w 3256072"/>
              <a:gd name="connsiteY3" fmla="*/ 1642883 h 4785209"/>
              <a:gd name="connsiteX4" fmla="*/ 3254856 w 3256072"/>
              <a:gd name="connsiteY4" fmla="*/ 4785209 h 4785209"/>
              <a:gd name="connsiteX5" fmla="*/ 3656 w 3256072"/>
              <a:gd name="connsiteY5" fmla="*/ 4785209 h 4785209"/>
              <a:gd name="connsiteX6" fmla="*/ 3656 w 3256072"/>
              <a:gd name="connsiteY6" fmla="*/ 1367304 h 4785209"/>
              <a:gd name="connsiteX0" fmla="*/ 3656 w 3258116"/>
              <a:gd name="connsiteY0" fmla="*/ 1380711 h 4798616"/>
              <a:gd name="connsiteX1" fmla="*/ 1245675 w 3258116"/>
              <a:gd name="connsiteY1" fmla="*/ 99909 h 4798616"/>
              <a:gd name="connsiteX2" fmla="*/ 3258116 w 3258116"/>
              <a:gd name="connsiteY2" fmla="*/ 92858 h 4798616"/>
              <a:gd name="connsiteX3" fmla="*/ 3253449 w 3258116"/>
              <a:gd name="connsiteY3" fmla="*/ 1656290 h 4798616"/>
              <a:gd name="connsiteX4" fmla="*/ 3254856 w 3258116"/>
              <a:gd name="connsiteY4" fmla="*/ 4798616 h 4798616"/>
              <a:gd name="connsiteX5" fmla="*/ 3656 w 3258116"/>
              <a:gd name="connsiteY5" fmla="*/ 4798616 h 4798616"/>
              <a:gd name="connsiteX6" fmla="*/ 3656 w 3258116"/>
              <a:gd name="connsiteY6" fmla="*/ 1380711 h 4798616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7323"/>
              <a:gd name="connsiteY0" fmla="*/ 1341883 h 4759788"/>
              <a:gd name="connsiteX1" fmla="*/ 1245675 w 3257323"/>
              <a:gd name="connsiteY1" fmla="*/ 61081 h 4759788"/>
              <a:gd name="connsiteX2" fmla="*/ 3201829 w 3257323"/>
              <a:gd name="connsiteY2" fmla="*/ 197500 h 4759788"/>
              <a:gd name="connsiteX3" fmla="*/ 3253449 w 3257323"/>
              <a:gd name="connsiteY3" fmla="*/ 1617462 h 4759788"/>
              <a:gd name="connsiteX4" fmla="*/ 3254856 w 3257323"/>
              <a:gd name="connsiteY4" fmla="*/ 4759788 h 4759788"/>
              <a:gd name="connsiteX5" fmla="*/ 3656 w 3257323"/>
              <a:gd name="connsiteY5" fmla="*/ 4759788 h 4759788"/>
              <a:gd name="connsiteX6" fmla="*/ 3656 w 3257323"/>
              <a:gd name="connsiteY6" fmla="*/ 1341883 h 4759788"/>
              <a:gd name="connsiteX0" fmla="*/ 3656 w 3254856"/>
              <a:gd name="connsiteY0" fmla="*/ 1373725 h 4791630"/>
              <a:gd name="connsiteX1" fmla="*/ 1245675 w 3254856"/>
              <a:gd name="connsiteY1" fmla="*/ 92923 h 4791630"/>
              <a:gd name="connsiteX2" fmla="*/ 3252487 w 3254856"/>
              <a:gd name="connsiteY2" fmla="*/ 106367 h 4791630"/>
              <a:gd name="connsiteX3" fmla="*/ 3253449 w 3254856"/>
              <a:gd name="connsiteY3" fmla="*/ 1649304 h 4791630"/>
              <a:gd name="connsiteX4" fmla="*/ 3254856 w 3254856"/>
              <a:gd name="connsiteY4" fmla="*/ 4791630 h 4791630"/>
              <a:gd name="connsiteX5" fmla="*/ 3656 w 3254856"/>
              <a:gd name="connsiteY5" fmla="*/ 4791630 h 4791630"/>
              <a:gd name="connsiteX6" fmla="*/ 3656 w 3254856"/>
              <a:gd name="connsiteY6" fmla="*/ 1373725 h 4791630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52487 w 3254856"/>
              <a:gd name="connsiteY2" fmla="*/ 13445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92001 w 3343201"/>
              <a:gd name="connsiteY0" fmla="*/ 1267358 h 4685263"/>
              <a:gd name="connsiteX1" fmla="*/ 1334020 w 3343201"/>
              <a:gd name="connsiteY1" fmla="*/ 205177 h 4685263"/>
              <a:gd name="connsiteX2" fmla="*/ 3340832 w 3343201"/>
              <a:gd name="connsiteY2" fmla="*/ 0 h 4685263"/>
              <a:gd name="connsiteX3" fmla="*/ 3341794 w 3343201"/>
              <a:gd name="connsiteY3" fmla="*/ 1542937 h 4685263"/>
              <a:gd name="connsiteX4" fmla="*/ 3343201 w 3343201"/>
              <a:gd name="connsiteY4" fmla="*/ 4685263 h 4685263"/>
              <a:gd name="connsiteX5" fmla="*/ 92001 w 3343201"/>
              <a:gd name="connsiteY5" fmla="*/ 4685263 h 4685263"/>
              <a:gd name="connsiteX6" fmla="*/ 92001 w 3343201"/>
              <a:gd name="connsiteY6" fmla="*/ 1267358 h 4685263"/>
              <a:gd name="connsiteX0" fmla="*/ 91585 w 3342785"/>
              <a:gd name="connsiteY0" fmla="*/ 1267358 h 4685263"/>
              <a:gd name="connsiteX1" fmla="*/ 1327976 w 3342785"/>
              <a:gd name="connsiteY1" fmla="*/ 7052 h 4685263"/>
              <a:gd name="connsiteX2" fmla="*/ 3340416 w 3342785"/>
              <a:gd name="connsiteY2" fmla="*/ 0 h 4685263"/>
              <a:gd name="connsiteX3" fmla="*/ 3341378 w 3342785"/>
              <a:gd name="connsiteY3" fmla="*/ 1542937 h 4685263"/>
              <a:gd name="connsiteX4" fmla="*/ 3342785 w 3342785"/>
              <a:gd name="connsiteY4" fmla="*/ 4685263 h 4685263"/>
              <a:gd name="connsiteX5" fmla="*/ 91585 w 3342785"/>
              <a:gd name="connsiteY5" fmla="*/ 4685263 h 4685263"/>
              <a:gd name="connsiteX6" fmla="*/ 91585 w 3342785"/>
              <a:gd name="connsiteY6" fmla="*/ 1267358 h 4685263"/>
              <a:gd name="connsiteX0" fmla="*/ 6530 w 3257730"/>
              <a:gd name="connsiteY0" fmla="*/ 1267358 h 4685263"/>
              <a:gd name="connsiteX1" fmla="*/ 1242921 w 3257730"/>
              <a:gd name="connsiteY1" fmla="*/ 7052 h 4685263"/>
              <a:gd name="connsiteX2" fmla="*/ 3255361 w 3257730"/>
              <a:gd name="connsiteY2" fmla="*/ 0 h 4685263"/>
              <a:gd name="connsiteX3" fmla="*/ 3256323 w 3257730"/>
              <a:gd name="connsiteY3" fmla="*/ 1542937 h 4685263"/>
              <a:gd name="connsiteX4" fmla="*/ 3257730 w 3257730"/>
              <a:gd name="connsiteY4" fmla="*/ 4685263 h 4685263"/>
              <a:gd name="connsiteX5" fmla="*/ 6530 w 3257730"/>
              <a:gd name="connsiteY5" fmla="*/ 4685263 h 4685263"/>
              <a:gd name="connsiteX6" fmla="*/ 6530 w 3257730"/>
              <a:gd name="connsiteY6" fmla="*/ 1267358 h 468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7730" h="4685263">
                <a:moveTo>
                  <a:pt x="6530" y="1267358"/>
                </a:moveTo>
                <a:cubicBezTo>
                  <a:pt x="21221" y="364681"/>
                  <a:pt x="628277" y="6487"/>
                  <a:pt x="1242921" y="7052"/>
                </a:cubicBezTo>
                <a:lnTo>
                  <a:pt x="3255361" y="0"/>
                </a:lnTo>
                <a:cubicBezTo>
                  <a:pt x="3252667" y="537229"/>
                  <a:pt x="3255928" y="762060"/>
                  <a:pt x="3256323" y="1542937"/>
                </a:cubicBezTo>
                <a:cubicBezTo>
                  <a:pt x="3256718" y="2323814"/>
                  <a:pt x="3255848" y="3636106"/>
                  <a:pt x="3257730" y="4685263"/>
                </a:cubicBezTo>
                <a:lnTo>
                  <a:pt x="6530" y="4685263"/>
                </a:lnTo>
                <a:cubicBezTo>
                  <a:pt x="6530" y="3545961"/>
                  <a:pt x="-8161" y="2170035"/>
                  <a:pt x="6530" y="1267358"/>
                </a:cubicBezTo>
                <a:close/>
              </a:path>
            </a:pathLst>
          </a:custGeom>
          <a:effectLst>
            <a:reflection endPos="0" dir="5400000" sy="-100000" algn="bl" rotWithShape="0"/>
          </a:effectLst>
        </p:spPr>
        <p:txBody>
          <a:bodyPr>
            <a:normAutofit/>
          </a:bodyPr>
          <a:lstStyle>
            <a:lvl1pPr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7C244E0-64CE-994C-8185-D97504B9B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79" y="971548"/>
            <a:ext cx="4030136" cy="3794109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50" indent="-285750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572498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 Blue">
    <p:bg>
      <p:bgPr>
        <a:solidFill>
          <a:srgbClr val="A7D5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10884"/>
            <a:ext cx="3843867" cy="1306512"/>
          </a:xfrm>
        </p:spPr>
        <p:txBody>
          <a:bodyPr wrap="square" lIns="0" tIns="0" rIns="0"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112648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52A0B81-A858-5D44-B34B-FCEC345C3CD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8150"/>
            <a:ext cx="2473768" cy="400581"/>
          </a:xfrm>
          <a:prstGeom prst="rect">
            <a:avLst/>
          </a:prstGeom>
        </p:spPr>
      </p:pic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CB29CE44-BDA0-CD43-A93A-B1F198B6CC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899315" y="438150"/>
            <a:ext cx="3244683" cy="4704520"/>
          </a:xfrm>
          <a:custGeom>
            <a:avLst/>
            <a:gdLst>
              <a:gd name="connsiteX0" fmla="*/ 0 w 3251200"/>
              <a:gd name="connsiteY0" fmla="*/ 0 h 4705350"/>
              <a:gd name="connsiteX1" fmla="*/ 2709322 w 3251200"/>
              <a:gd name="connsiteY1" fmla="*/ 0 h 4705350"/>
              <a:gd name="connsiteX2" fmla="*/ 3251200 w 3251200"/>
              <a:gd name="connsiteY2" fmla="*/ 541878 h 4705350"/>
              <a:gd name="connsiteX3" fmla="*/ 3251200 w 3251200"/>
              <a:gd name="connsiteY3" fmla="*/ 4705350 h 4705350"/>
              <a:gd name="connsiteX4" fmla="*/ 0 w 3251200"/>
              <a:gd name="connsiteY4" fmla="*/ 4705350 h 4705350"/>
              <a:gd name="connsiteX5" fmla="*/ 0 w 3251200"/>
              <a:gd name="connsiteY5" fmla="*/ 0 h 4705350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51200 w 3251200"/>
              <a:gd name="connsiteY2" fmla="*/ 547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45555 w 3251200"/>
              <a:gd name="connsiteY2" fmla="*/ 1563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120008 h 4825358"/>
              <a:gd name="connsiteX1" fmla="*/ 1665100 w 3251937"/>
              <a:gd name="connsiteY1" fmla="*/ 114363 h 4825358"/>
              <a:gd name="connsiteX2" fmla="*/ 3245555 w 3251937"/>
              <a:gd name="connsiteY2" fmla="*/ 1677886 h 4825358"/>
              <a:gd name="connsiteX3" fmla="*/ 3251200 w 3251937"/>
              <a:gd name="connsiteY3" fmla="*/ 4825358 h 4825358"/>
              <a:gd name="connsiteX4" fmla="*/ 0 w 3251937"/>
              <a:gd name="connsiteY4" fmla="*/ 4825358 h 4825358"/>
              <a:gd name="connsiteX5" fmla="*/ 0 w 3251937"/>
              <a:gd name="connsiteY5" fmla="*/ 120008 h 4825358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363262"/>
              <a:gd name="connsiteY0" fmla="*/ 0 h 4705350"/>
              <a:gd name="connsiteX1" fmla="*/ 1676389 w 3363262"/>
              <a:gd name="connsiteY1" fmla="*/ 16933 h 4705350"/>
              <a:gd name="connsiteX2" fmla="*/ 3245555 w 3363262"/>
              <a:gd name="connsiteY2" fmla="*/ 1557878 h 4705350"/>
              <a:gd name="connsiteX3" fmla="*/ 3251200 w 3363262"/>
              <a:gd name="connsiteY3" fmla="*/ 4705350 h 4705350"/>
              <a:gd name="connsiteX4" fmla="*/ 0 w 3363262"/>
              <a:gd name="connsiteY4" fmla="*/ 4705350 h 4705350"/>
              <a:gd name="connsiteX5" fmla="*/ 0 w 3363262"/>
              <a:gd name="connsiteY5" fmla="*/ 0 h 4705350"/>
              <a:gd name="connsiteX0" fmla="*/ 0 w 3363262"/>
              <a:gd name="connsiteY0" fmla="*/ 118335 h 4801107"/>
              <a:gd name="connsiteX1" fmla="*/ 1676389 w 3363262"/>
              <a:gd name="connsiteY1" fmla="*/ 112690 h 4801107"/>
              <a:gd name="connsiteX2" fmla="*/ 3245555 w 3363262"/>
              <a:gd name="connsiteY2" fmla="*/ 1653635 h 4801107"/>
              <a:gd name="connsiteX3" fmla="*/ 3251200 w 3363262"/>
              <a:gd name="connsiteY3" fmla="*/ 4801107 h 4801107"/>
              <a:gd name="connsiteX4" fmla="*/ 0 w 3363262"/>
              <a:gd name="connsiteY4" fmla="*/ 4801107 h 4801107"/>
              <a:gd name="connsiteX5" fmla="*/ 0 w 3363262"/>
              <a:gd name="connsiteY5" fmla="*/ 118335 h 4801107"/>
              <a:gd name="connsiteX0" fmla="*/ 0 w 3363262"/>
              <a:gd name="connsiteY0" fmla="*/ 5659 h 4688431"/>
              <a:gd name="connsiteX1" fmla="*/ 1676389 w 3363262"/>
              <a:gd name="connsiteY1" fmla="*/ 14 h 4688431"/>
              <a:gd name="connsiteX2" fmla="*/ 3245555 w 3363262"/>
              <a:gd name="connsiteY2" fmla="*/ 1540959 h 4688431"/>
              <a:gd name="connsiteX3" fmla="*/ 3251200 w 3363262"/>
              <a:gd name="connsiteY3" fmla="*/ 4688431 h 4688431"/>
              <a:gd name="connsiteX4" fmla="*/ 0 w 3363262"/>
              <a:gd name="connsiteY4" fmla="*/ 4688431 h 4688431"/>
              <a:gd name="connsiteX5" fmla="*/ 0 w 3363262"/>
              <a:gd name="connsiteY5" fmla="*/ 5659 h 4688431"/>
              <a:gd name="connsiteX0" fmla="*/ 0 w 3363262"/>
              <a:gd name="connsiteY0" fmla="*/ 5645 h 4688417"/>
              <a:gd name="connsiteX1" fmla="*/ 1676389 w 3363262"/>
              <a:gd name="connsiteY1" fmla="*/ 0 h 4688417"/>
              <a:gd name="connsiteX2" fmla="*/ 3245555 w 3363262"/>
              <a:gd name="connsiteY2" fmla="*/ 1540945 h 4688417"/>
              <a:gd name="connsiteX3" fmla="*/ 3251200 w 3363262"/>
              <a:gd name="connsiteY3" fmla="*/ 4688417 h 4688417"/>
              <a:gd name="connsiteX4" fmla="*/ 0 w 3363262"/>
              <a:gd name="connsiteY4" fmla="*/ 4688417 h 4688417"/>
              <a:gd name="connsiteX5" fmla="*/ 0 w 3363262"/>
              <a:gd name="connsiteY5" fmla="*/ 5645 h 4688417"/>
              <a:gd name="connsiteX0" fmla="*/ 0 w 3251200"/>
              <a:gd name="connsiteY0" fmla="*/ 5645 h 4688417"/>
              <a:gd name="connsiteX1" fmla="*/ 1676389 w 3251200"/>
              <a:gd name="connsiteY1" fmla="*/ 0 h 4688417"/>
              <a:gd name="connsiteX2" fmla="*/ 3245555 w 3251200"/>
              <a:gd name="connsiteY2" fmla="*/ 1540945 h 4688417"/>
              <a:gd name="connsiteX3" fmla="*/ 3251200 w 3251200"/>
              <a:gd name="connsiteY3" fmla="*/ 4688417 h 4688417"/>
              <a:gd name="connsiteX4" fmla="*/ 0 w 3251200"/>
              <a:gd name="connsiteY4" fmla="*/ 4688417 h 4688417"/>
              <a:gd name="connsiteX5" fmla="*/ 0 w 3251200"/>
              <a:gd name="connsiteY5" fmla="*/ 5645 h 468841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347251"/>
              <a:gd name="connsiteY0" fmla="*/ 17364 h 4700136"/>
              <a:gd name="connsiteX1" fmla="*/ 1892571 w 3347251"/>
              <a:gd name="connsiteY1" fmla="*/ 1429 h 4700136"/>
              <a:gd name="connsiteX2" fmla="*/ 3245555 w 3347251"/>
              <a:gd name="connsiteY2" fmla="*/ 1552664 h 4700136"/>
              <a:gd name="connsiteX3" fmla="*/ 3251200 w 3347251"/>
              <a:gd name="connsiteY3" fmla="*/ 4700136 h 4700136"/>
              <a:gd name="connsiteX4" fmla="*/ 0 w 3347251"/>
              <a:gd name="connsiteY4" fmla="*/ 4700136 h 4700136"/>
              <a:gd name="connsiteX5" fmla="*/ 0 w 3347251"/>
              <a:gd name="connsiteY5" fmla="*/ 17364 h 4700136"/>
              <a:gd name="connsiteX0" fmla="*/ 0 w 3347251"/>
              <a:gd name="connsiteY0" fmla="*/ 16090 h 4698862"/>
              <a:gd name="connsiteX1" fmla="*/ 1892571 w 3347251"/>
              <a:gd name="connsiteY1" fmla="*/ 155 h 4698862"/>
              <a:gd name="connsiteX2" fmla="*/ 3245555 w 3347251"/>
              <a:gd name="connsiteY2" fmla="*/ 1551390 h 4698862"/>
              <a:gd name="connsiteX3" fmla="*/ 3251200 w 3347251"/>
              <a:gd name="connsiteY3" fmla="*/ 4698862 h 4698862"/>
              <a:gd name="connsiteX4" fmla="*/ 0 w 3347251"/>
              <a:gd name="connsiteY4" fmla="*/ 4698862 h 4698862"/>
              <a:gd name="connsiteX5" fmla="*/ 0 w 3347251"/>
              <a:gd name="connsiteY5" fmla="*/ 16090 h 4698862"/>
              <a:gd name="connsiteX0" fmla="*/ 0 w 3251525"/>
              <a:gd name="connsiteY0" fmla="*/ 16090 h 4698862"/>
              <a:gd name="connsiteX1" fmla="*/ 1892571 w 3251525"/>
              <a:gd name="connsiteY1" fmla="*/ 155 h 4698862"/>
              <a:gd name="connsiteX2" fmla="*/ 3245555 w 3251525"/>
              <a:gd name="connsiteY2" fmla="*/ 1551390 h 4698862"/>
              <a:gd name="connsiteX3" fmla="*/ 3251200 w 3251525"/>
              <a:gd name="connsiteY3" fmla="*/ 4698862 h 4698862"/>
              <a:gd name="connsiteX4" fmla="*/ 0 w 3251525"/>
              <a:gd name="connsiteY4" fmla="*/ 4698862 h 4698862"/>
              <a:gd name="connsiteX5" fmla="*/ 0 w 3251525"/>
              <a:gd name="connsiteY5" fmla="*/ 16090 h 4698862"/>
              <a:gd name="connsiteX0" fmla="*/ 0 w 3251200"/>
              <a:gd name="connsiteY0" fmla="*/ 16090 h 4698862"/>
              <a:gd name="connsiteX1" fmla="*/ 1892571 w 3251200"/>
              <a:gd name="connsiteY1" fmla="*/ 155 h 4698862"/>
              <a:gd name="connsiteX2" fmla="*/ 3245555 w 3251200"/>
              <a:gd name="connsiteY2" fmla="*/ 1551390 h 4698862"/>
              <a:gd name="connsiteX3" fmla="*/ 3251200 w 3251200"/>
              <a:gd name="connsiteY3" fmla="*/ 4698862 h 4698862"/>
              <a:gd name="connsiteX4" fmla="*/ 0 w 3251200"/>
              <a:gd name="connsiteY4" fmla="*/ 4698862 h 4698862"/>
              <a:gd name="connsiteX5" fmla="*/ 0 w 3251200"/>
              <a:gd name="connsiteY5" fmla="*/ 16090 h 4698862"/>
              <a:gd name="connsiteX0" fmla="*/ 0 w 3251200"/>
              <a:gd name="connsiteY0" fmla="*/ 126446 h 4809218"/>
              <a:gd name="connsiteX1" fmla="*/ 1892571 w 3251200"/>
              <a:gd name="connsiteY1" fmla="*/ 110511 h 4809218"/>
              <a:gd name="connsiteX2" fmla="*/ 3249793 w 3251200"/>
              <a:gd name="connsiteY2" fmla="*/ 1666892 h 4809218"/>
              <a:gd name="connsiteX3" fmla="*/ 3251200 w 3251200"/>
              <a:gd name="connsiteY3" fmla="*/ 4809218 h 4809218"/>
              <a:gd name="connsiteX4" fmla="*/ 0 w 3251200"/>
              <a:gd name="connsiteY4" fmla="*/ 4809218 h 4809218"/>
              <a:gd name="connsiteX5" fmla="*/ 0 w 3251200"/>
              <a:gd name="connsiteY5" fmla="*/ 126446 h 4809218"/>
              <a:gd name="connsiteX0" fmla="*/ 0 w 3252413"/>
              <a:gd name="connsiteY0" fmla="*/ 126446 h 4809218"/>
              <a:gd name="connsiteX1" fmla="*/ 1892571 w 3252413"/>
              <a:gd name="connsiteY1" fmla="*/ 110511 h 4809218"/>
              <a:gd name="connsiteX2" fmla="*/ 3249793 w 3252413"/>
              <a:gd name="connsiteY2" fmla="*/ 1666892 h 4809218"/>
              <a:gd name="connsiteX3" fmla="*/ 3251200 w 3252413"/>
              <a:gd name="connsiteY3" fmla="*/ 4809218 h 4809218"/>
              <a:gd name="connsiteX4" fmla="*/ 0 w 3252413"/>
              <a:gd name="connsiteY4" fmla="*/ 4809218 h 4809218"/>
              <a:gd name="connsiteX5" fmla="*/ 0 w 3252413"/>
              <a:gd name="connsiteY5" fmla="*/ 126446 h 4809218"/>
              <a:gd name="connsiteX0" fmla="*/ 0 w 3252413"/>
              <a:gd name="connsiteY0" fmla="*/ 15936 h 4698708"/>
              <a:gd name="connsiteX1" fmla="*/ 1892571 w 3252413"/>
              <a:gd name="connsiteY1" fmla="*/ 1 h 4698708"/>
              <a:gd name="connsiteX2" fmla="*/ 3249793 w 3252413"/>
              <a:gd name="connsiteY2" fmla="*/ 1556382 h 4698708"/>
              <a:gd name="connsiteX3" fmla="*/ 3251200 w 3252413"/>
              <a:gd name="connsiteY3" fmla="*/ 4698708 h 4698708"/>
              <a:gd name="connsiteX4" fmla="*/ 0 w 3252413"/>
              <a:gd name="connsiteY4" fmla="*/ 4698708 h 4698708"/>
              <a:gd name="connsiteX5" fmla="*/ 0 w 3252413"/>
              <a:gd name="connsiteY5" fmla="*/ 15936 h 4698708"/>
              <a:gd name="connsiteX0" fmla="*/ 0 w 3252413"/>
              <a:gd name="connsiteY0" fmla="*/ 22665 h 4705437"/>
              <a:gd name="connsiteX1" fmla="*/ 1892571 w 3252413"/>
              <a:gd name="connsiteY1" fmla="*/ 6730 h 4705437"/>
              <a:gd name="connsiteX2" fmla="*/ 3249793 w 3252413"/>
              <a:gd name="connsiteY2" fmla="*/ 1563111 h 4705437"/>
              <a:gd name="connsiteX3" fmla="*/ 3251200 w 3252413"/>
              <a:gd name="connsiteY3" fmla="*/ 4705437 h 4705437"/>
              <a:gd name="connsiteX4" fmla="*/ 0 w 3252413"/>
              <a:gd name="connsiteY4" fmla="*/ 4705437 h 4705437"/>
              <a:gd name="connsiteX5" fmla="*/ 0 w 3252413"/>
              <a:gd name="connsiteY5" fmla="*/ 22665 h 4705437"/>
              <a:gd name="connsiteX0" fmla="*/ 0 w 3251200"/>
              <a:gd name="connsiteY0" fmla="*/ 22665 h 4705437"/>
              <a:gd name="connsiteX1" fmla="*/ 1892571 w 3251200"/>
              <a:gd name="connsiteY1" fmla="*/ 6730 h 4705437"/>
              <a:gd name="connsiteX2" fmla="*/ 3249793 w 3251200"/>
              <a:gd name="connsiteY2" fmla="*/ 1563111 h 4705437"/>
              <a:gd name="connsiteX3" fmla="*/ 3251200 w 3251200"/>
              <a:gd name="connsiteY3" fmla="*/ 4705437 h 4705437"/>
              <a:gd name="connsiteX4" fmla="*/ 0 w 3251200"/>
              <a:gd name="connsiteY4" fmla="*/ 4705437 h 4705437"/>
              <a:gd name="connsiteX5" fmla="*/ 0 w 3251200"/>
              <a:gd name="connsiteY5" fmla="*/ 22665 h 4705437"/>
              <a:gd name="connsiteX0" fmla="*/ 0 w 3251200"/>
              <a:gd name="connsiteY0" fmla="*/ 18552 h 4701324"/>
              <a:gd name="connsiteX1" fmla="*/ 1892571 w 3251200"/>
              <a:gd name="connsiteY1" fmla="*/ 2617 h 4701324"/>
              <a:gd name="connsiteX2" fmla="*/ 3249793 w 3251200"/>
              <a:gd name="connsiteY2" fmla="*/ 1558998 h 4701324"/>
              <a:gd name="connsiteX3" fmla="*/ 3251200 w 3251200"/>
              <a:gd name="connsiteY3" fmla="*/ 4701324 h 4701324"/>
              <a:gd name="connsiteX4" fmla="*/ 0 w 3251200"/>
              <a:gd name="connsiteY4" fmla="*/ 4701324 h 4701324"/>
              <a:gd name="connsiteX5" fmla="*/ 0 w 3251200"/>
              <a:gd name="connsiteY5" fmla="*/ 18552 h 4701324"/>
              <a:gd name="connsiteX0" fmla="*/ 0 w 3274280"/>
              <a:gd name="connsiteY0" fmla="*/ 18552 h 4701324"/>
              <a:gd name="connsiteX1" fmla="*/ 1892571 w 3274280"/>
              <a:gd name="connsiteY1" fmla="*/ 2617 h 4701324"/>
              <a:gd name="connsiteX2" fmla="*/ 2919900 w 3274280"/>
              <a:gd name="connsiteY2" fmla="*/ 416748 h 4701324"/>
              <a:gd name="connsiteX3" fmla="*/ 3249793 w 3274280"/>
              <a:gd name="connsiteY3" fmla="*/ 1558998 h 4701324"/>
              <a:gd name="connsiteX4" fmla="*/ 3251200 w 3274280"/>
              <a:gd name="connsiteY4" fmla="*/ 4701324 h 4701324"/>
              <a:gd name="connsiteX5" fmla="*/ 0 w 3274280"/>
              <a:gd name="connsiteY5" fmla="*/ 4701324 h 4701324"/>
              <a:gd name="connsiteX6" fmla="*/ 0 w 3274280"/>
              <a:gd name="connsiteY6" fmla="*/ 18552 h 4701324"/>
              <a:gd name="connsiteX0" fmla="*/ 0 w 3342056"/>
              <a:gd name="connsiteY0" fmla="*/ 122566 h 4805338"/>
              <a:gd name="connsiteX1" fmla="*/ 1892571 w 3342056"/>
              <a:gd name="connsiteY1" fmla="*/ 106631 h 4805338"/>
              <a:gd name="connsiteX2" fmla="*/ 3239153 w 3342056"/>
              <a:gd name="connsiteY2" fmla="*/ 118637 h 4805338"/>
              <a:gd name="connsiteX3" fmla="*/ 3249793 w 3342056"/>
              <a:gd name="connsiteY3" fmla="*/ 1663012 h 4805338"/>
              <a:gd name="connsiteX4" fmla="*/ 3251200 w 3342056"/>
              <a:gd name="connsiteY4" fmla="*/ 4805338 h 4805338"/>
              <a:gd name="connsiteX5" fmla="*/ 0 w 3342056"/>
              <a:gd name="connsiteY5" fmla="*/ 4805338 h 4805338"/>
              <a:gd name="connsiteX6" fmla="*/ 0 w 3342056"/>
              <a:gd name="connsiteY6" fmla="*/ 122566 h 4805338"/>
              <a:gd name="connsiteX0" fmla="*/ 0 w 3251200"/>
              <a:gd name="connsiteY0" fmla="*/ 122566 h 4805338"/>
              <a:gd name="connsiteX1" fmla="*/ 1892571 w 3251200"/>
              <a:gd name="connsiteY1" fmla="*/ 106631 h 4805338"/>
              <a:gd name="connsiteX2" fmla="*/ 3239153 w 3251200"/>
              <a:gd name="connsiteY2" fmla="*/ 118637 h 4805338"/>
              <a:gd name="connsiteX3" fmla="*/ 3249793 w 3251200"/>
              <a:gd name="connsiteY3" fmla="*/ 1663012 h 4805338"/>
              <a:gd name="connsiteX4" fmla="*/ 3251200 w 3251200"/>
              <a:gd name="connsiteY4" fmla="*/ 4805338 h 4805338"/>
              <a:gd name="connsiteX5" fmla="*/ 0 w 3251200"/>
              <a:gd name="connsiteY5" fmla="*/ 4805338 h 4805338"/>
              <a:gd name="connsiteX6" fmla="*/ 0 w 3251200"/>
              <a:gd name="connsiteY6" fmla="*/ 122566 h 4805338"/>
              <a:gd name="connsiteX0" fmla="*/ 0 w 3251200"/>
              <a:gd name="connsiteY0" fmla="*/ 15935 h 4698707"/>
              <a:gd name="connsiteX1" fmla="*/ 1892571 w 3251200"/>
              <a:gd name="connsiteY1" fmla="*/ 0 h 4698707"/>
              <a:gd name="connsiteX2" fmla="*/ 3239153 w 3251200"/>
              <a:gd name="connsiteY2" fmla="*/ 12006 h 4698707"/>
              <a:gd name="connsiteX3" fmla="*/ 3249793 w 3251200"/>
              <a:gd name="connsiteY3" fmla="*/ 1556381 h 4698707"/>
              <a:gd name="connsiteX4" fmla="*/ 3251200 w 3251200"/>
              <a:gd name="connsiteY4" fmla="*/ 4698707 h 4698707"/>
              <a:gd name="connsiteX5" fmla="*/ 0 w 3251200"/>
              <a:gd name="connsiteY5" fmla="*/ 4698707 h 4698707"/>
              <a:gd name="connsiteX6" fmla="*/ 0 w 3251200"/>
              <a:gd name="connsiteY6" fmla="*/ 15935 h 4698707"/>
              <a:gd name="connsiteX0" fmla="*/ 0 w 3251200"/>
              <a:gd name="connsiteY0" fmla="*/ 8624 h 4691396"/>
              <a:gd name="connsiteX1" fmla="*/ 754104 w 3251200"/>
              <a:gd name="connsiteY1" fmla="*/ 0 h 4691396"/>
              <a:gd name="connsiteX2" fmla="*/ 3239153 w 3251200"/>
              <a:gd name="connsiteY2" fmla="*/ 4695 h 4691396"/>
              <a:gd name="connsiteX3" fmla="*/ 3249793 w 3251200"/>
              <a:gd name="connsiteY3" fmla="*/ 1549070 h 4691396"/>
              <a:gd name="connsiteX4" fmla="*/ 3251200 w 3251200"/>
              <a:gd name="connsiteY4" fmla="*/ 4691396 h 4691396"/>
              <a:gd name="connsiteX5" fmla="*/ 0 w 3251200"/>
              <a:gd name="connsiteY5" fmla="*/ 4691396 h 4691396"/>
              <a:gd name="connsiteX6" fmla="*/ 0 w 3251200"/>
              <a:gd name="connsiteY6" fmla="*/ 8624 h 4691396"/>
              <a:gd name="connsiteX0" fmla="*/ 0 w 3251200"/>
              <a:gd name="connsiteY0" fmla="*/ 1366615 h 4784520"/>
              <a:gd name="connsiteX1" fmla="*/ 754104 w 3251200"/>
              <a:gd name="connsiteY1" fmla="*/ 93124 h 4784520"/>
              <a:gd name="connsiteX2" fmla="*/ 3239153 w 3251200"/>
              <a:gd name="connsiteY2" fmla="*/ 97819 h 4784520"/>
              <a:gd name="connsiteX3" fmla="*/ 3249793 w 3251200"/>
              <a:gd name="connsiteY3" fmla="*/ 1642194 h 4784520"/>
              <a:gd name="connsiteX4" fmla="*/ 3251200 w 3251200"/>
              <a:gd name="connsiteY4" fmla="*/ 4784520 h 4784520"/>
              <a:gd name="connsiteX5" fmla="*/ 0 w 3251200"/>
              <a:gd name="connsiteY5" fmla="*/ 4784520 h 4784520"/>
              <a:gd name="connsiteX6" fmla="*/ 0 w 3251200"/>
              <a:gd name="connsiteY6" fmla="*/ 1366615 h 4784520"/>
              <a:gd name="connsiteX0" fmla="*/ 1955 w 3253155"/>
              <a:gd name="connsiteY0" fmla="*/ 1366615 h 4784520"/>
              <a:gd name="connsiteX1" fmla="*/ 756059 w 3253155"/>
              <a:gd name="connsiteY1" fmla="*/ 93124 h 4784520"/>
              <a:gd name="connsiteX2" fmla="*/ 3241108 w 3253155"/>
              <a:gd name="connsiteY2" fmla="*/ 97819 h 4784520"/>
              <a:gd name="connsiteX3" fmla="*/ 3251748 w 3253155"/>
              <a:gd name="connsiteY3" fmla="*/ 1642194 h 4784520"/>
              <a:gd name="connsiteX4" fmla="*/ 3253155 w 3253155"/>
              <a:gd name="connsiteY4" fmla="*/ 4784520 h 4784520"/>
              <a:gd name="connsiteX5" fmla="*/ 1955 w 3253155"/>
              <a:gd name="connsiteY5" fmla="*/ 4784520 h 4784520"/>
              <a:gd name="connsiteX6" fmla="*/ 1955 w 3253155"/>
              <a:gd name="connsiteY6" fmla="*/ 1366615 h 4784520"/>
              <a:gd name="connsiteX0" fmla="*/ 1955 w 3253155"/>
              <a:gd name="connsiteY0" fmla="*/ 1278983 h 4696888"/>
              <a:gd name="connsiteX1" fmla="*/ 756059 w 3253155"/>
              <a:gd name="connsiteY1" fmla="*/ 5492 h 4696888"/>
              <a:gd name="connsiteX2" fmla="*/ 3241108 w 3253155"/>
              <a:gd name="connsiteY2" fmla="*/ 10187 h 4696888"/>
              <a:gd name="connsiteX3" fmla="*/ 3251748 w 3253155"/>
              <a:gd name="connsiteY3" fmla="*/ 1554562 h 4696888"/>
              <a:gd name="connsiteX4" fmla="*/ 3253155 w 3253155"/>
              <a:gd name="connsiteY4" fmla="*/ 4696888 h 4696888"/>
              <a:gd name="connsiteX5" fmla="*/ 1955 w 3253155"/>
              <a:gd name="connsiteY5" fmla="*/ 4696888 h 4696888"/>
              <a:gd name="connsiteX6" fmla="*/ 1955 w 3253155"/>
              <a:gd name="connsiteY6" fmla="*/ 1278983 h 4696888"/>
              <a:gd name="connsiteX0" fmla="*/ 92001 w 3343201"/>
              <a:gd name="connsiteY0" fmla="*/ 1285137 h 4703042"/>
              <a:gd name="connsiteX1" fmla="*/ 1334020 w 3343201"/>
              <a:gd name="connsiteY1" fmla="*/ 4335 h 4703042"/>
              <a:gd name="connsiteX2" fmla="*/ 3331154 w 3343201"/>
              <a:gd name="connsiteY2" fmla="*/ 16341 h 4703042"/>
              <a:gd name="connsiteX3" fmla="*/ 3341794 w 3343201"/>
              <a:gd name="connsiteY3" fmla="*/ 1560716 h 4703042"/>
              <a:gd name="connsiteX4" fmla="*/ 3343201 w 3343201"/>
              <a:gd name="connsiteY4" fmla="*/ 4703042 h 4703042"/>
              <a:gd name="connsiteX5" fmla="*/ 92001 w 3343201"/>
              <a:gd name="connsiteY5" fmla="*/ 4703042 h 4703042"/>
              <a:gd name="connsiteX6" fmla="*/ 92001 w 3343201"/>
              <a:gd name="connsiteY6" fmla="*/ 1285137 h 4703042"/>
              <a:gd name="connsiteX0" fmla="*/ 3656 w 3254856"/>
              <a:gd name="connsiteY0" fmla="*/ 1285137 h 4703042"/>
              <a:gd name="connsiteX1" fmla="*/ 1245675 w 3254856"/>
              <a:gd name="connsiteY1" fmla="*/ 4335 h 4703042"/>
              <a:gd name="connsiteX2" fmla="*/ 3242809 w 3254856"/>
              <a:gd name="connsiteY2" fmla="*/ 16341 h 4703042"/>
              <a:gd name="connsiteX3" fmla="*/ 3253449 w 3254856"/>
              <a:gd name="connsiteY3" fmla="*/ 1560716 h 4703042"/>
              <a:gd name="connsiteX4" fmla="*/ 3254856 w 3254856"/>
              <a:gd name="connsiteY4" fmla="*/ 4703042 h 4703042"/>
              <a:gd name="connsiteX5" fmla="*/ 3656 w 3254856"/>
              <a:gd name="connsiteY5" fmla="*/ 4703042 h 4703042"/>
              <a:gd name="connsiteX6" fmla="*/ 3656 w 3254856"/>
              <a:gd name="connsiteY6" fmla="*/ 1285137 h 4703042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2809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4856"/>
              <a:gd name="connsiteY0" fmla="*/ 1372618 h 4790523"/>
              <a:gd name="connsiteX1" fmla="*/ 1245675 w 3254856"/>
              <a:gd name="connsiteY1" fmla="*/ 91816 h 4790523"/>
              <a:gd name="connsiteX2" fmla="*/ 3248833 w 3254856"/>
              <a:gd name="connsiteY2" fmla="*/ 103822 h 4790523"/>
              <a:gd name="connsiteX3" fmla="*/ 3253449 w 3254856"/>
              <a:gd name="connsiteY3" fmla="*/ 1648197 h 4790523"/>
              <a:gd name="connsiteX4" fmla="*/ 3254856 w 3254856"/>
              <a:gd name="connsiteY4" fmla="*/ 4790523 h 4790523"/>
              <a:gd name="connsiteX5" fmla="*/ 3656 w 3254856"/>
              <a:gd name="connsiteY5" fmla="*/ 4790523 h 4790523"/>
              <a:gd name="connsiteX6" fmla="*/ 3656 w 3254856"/>
              <a:gd name="connsiteY6" fmla="*/ 1372618 h 4790523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8833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6072"/>
              <a:gd name="connsiteY0" fmla="*/ 1367304 h 4785209"/>
              <a:gd name="connsiteX1" fmla="*/ 1245675 w 3256072"/>
              <a:gd name="connsiteY1" fmla="*/ 86502 h 4785209"/>
              <a:gd name="connsiteX2" fmla="*/ 3218715 w 3256072"/>
              <a:gd name="connsiteY2" fmla="*/ 120442 h 4785209"/>
              <a:gd name="connsiteX3" fmla="*/ 3253449 w 3256072"/>
              <a:gd name="connsiteY3" fmla="*/ 1642883 h 4785209"/>
              <a:gd name="connsiteX4" fmla="*/ 3254856 w 3256072"/>
              <a:gd name="connsiteY4" fmla="*/ 4785209 h 4785209"/>
              <a:gd name="connsiteX5" fmla="*/ 3656 w 3256072"/>
              <a:gd name="connsiteY5" fmla="*/ 4785209 h 4785209"/>
              <a:gd name="connsiteX6" fmla="*/ 3656 w 3256072"/>
              <a:gd name="connsiteY6" fmla="*/ 1367304 h 4785209"/>
              <a:gd name="connsiteX0" fmla="*/ 3656 w 3258116"/>
              <a:gd name="connsiteY0" fmla="*/ 1380711 h 4798616"/>
              <a:gd name="connsiteX1" fmla="*/ 1245675 w 3258116"/>
              <a:gd name="connsiteY1" fmla="*/ 99909 h 4798616"/>
              <a:gd name="connsiteX2" fmla="*/ 3258116 w 3258116"/>
              <a:gd name="connsiteY2" fmla="*/ 92858 h 4798616"/>
              <a:gd name="connsiteX3" fmla="*/ 3253449 w 3258116"/>
              <a:gd name="connsiteY3" fmla="*/ 1656290 h 4798616"/>
              <a:gd name="connsiteX4" fmla="*/ 3254856 w 3258116"/>
              <a:gd name="connsiteY4" fmla="*/ 4798616 h 4798616"/>
              <a:gd name="connsiteX5" fmla="*/ 3656 w 3258116"/>
              <a:gd name="connsiteY5" fmla="*/ 4798616 h 4798616"/>
              <a:gd name="connsiteX6" fmla="*/ 3656 w 3258116"/>
              <a:gd name="connsiteY6" fmla="*/ 1380711 h 4798616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7323"/>
              <a:gd name="connsiteY0" fmla="*/ 1341883 h 4759788"/>
              <a:gd name="connsiteX1" fmla="*/ 1245675 w 3257323"/>
              <a:gd name="connsiteY1" fmla="*/ 61081 h 4759788"/>
              <a:gd name="connsiteX2" fmla="*/ 3201829 w 3257323"/>
              <a:gd name="connsiteY2" fmla="*/ 197500 h 4759788"/>
              <a:gd name="connsiteX3" fmla="*/ 3253449 w 3257323"/>
              <a:gd name="connsiteY3" fmla="*/ 1617462 h 4759788"/>
              <a:gd name="connsiteX4" fmla="*/ 3254856 w 3257323"/>
              <a:gd name="connsiteY4" fmla="*/ 4759788 h 4759788"/>
              <a:gd name="connsiteX5" fmla="*/ 3656 w 3257323"/>
              <a:gd name="connsiteY5" fmla="*/ 4759788 h 4759788"/>
              <a:gd name="connsiteX6" fmla="*/ 3656 w 3257323"/>
              <a:gd name="connsiteY6" fmla="*/ 1341883 h 4759788"/>
              <a:gd name="connsiteX0" fmla="*/ 3656 w 3254856"/>
              <a:gd name="connsiteY0" fmla="*/ 1373725 h 4791630"/>
              <a:gd name="connsiteX1" fmla="*/ 1245675 w 3254856"/>
              <a:gd name="connsiteY1" fmla="*/ 92923 h 4791630"/>
              <a:gd name="connsiteX2" fmla="*/ 3252487 w 3254856"/>
              <a:gd name="connsiteY2" fmla="*/ 106367 h 4791630"/>
              <a:gd name="connsiteX3" fmla="*/ 3253449 w 3254856"/>
              <a:gd name="connsiteY3" fmla="*/ 1649304 h 4791630"/>
              <a:gd name="connsiteX4" fmla="*/ 3254856 w 3254856"/>
              <a:gd name="connsiteY4" fmla="*/ 4791630 h 4791630"/>
              <a:gd name="connsiteX5" fmla="*/ 3656 w 3254856"/>
              <a:gd name="connsiteY5" fmla="*/ 4791630 h 4791630"/>
              <a:gd name="connsiteX6" fmla="*/ 3656 w 3254856"/>
              <a:gd name="connsiteY6" fmla="*/ 1373725 h 4791630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52487 w 3254856"/>
              <a:gd name="connsiteY2" fmla="*/ 13445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92001 w 3343201"/>
              <a:gd name="connsiteY0" fmla="*/ 1267358 h 4685263"/>
              <a:gd name="connsiteX1" fmla="*/ 1334020 w 3343201"/>
              <a:gd name="connsiteY1" fmla="*/ 205177 h 4685263"/>
              <a:gd name="connsiteX2" fmla="*/ 3340832 w 3343201"/>
              <a:gd name="connsiteY2" fmla="*/ 0 h 4685263"/>
              <a:gd name="connsiteX3" fmla="*/ 3341794 w 3343201"/>
              <a:gd name="connsiteY3" fmla="*/ 1542937 h 4685263"/>
              <a:gd name="connsiteX4" fmla="*/ 3343201 w 3343201"/>
              <a:gd name="connsiteY4" fmla="*/ 4685263 h 4685263"/>
              <a:gd name="connsiteX5" fmla="*/ 92001 w 3343201"/>
              <a:gd name="connsiteY5" fmla="*/ 4685263 h 4685263"/>
              <a:gd name="connsiteX6" fmla="*/ 92001 w 3343201"/>
              <a:gd name="connsiteY6" fmla="*/ 1267358 h 4685263"/>
              <a:gd name="connsiteX0" fmla="*/ 91585 w 3342785"/>
              <a:gd name="connsiteY0" fmla="*/ 1267358 h 4685263"/>
              <a:gd name="connsiteX1" fmla="*/ 1327976 w 3342785"/>
              <a:gd name="connsiteY1" fmla="*/ 7052 h 4685263"/>
              <a:gd name="connsiteX2" fmla="*/ 3340416 w 3342785"/>
              <a:gd name="connsiteY2" fmla="*/ 0 h 4685263"/>
              <a:gd name="connsiteX3" fmla="*/ 3341378 w 3342785"/>
              <a:gd name="connsiteY3" fmla="*/ 1542937 h 4685263"/>
              <a:gd name="connsiteX4" fmla="*/ 3342785 w 3342785"/>
              <a:gd name="connsiteY4" fmla="*/ 4685263 h 4685263"/>
              <a:gd name="connsiteX5" fmla="*/ 91585 w 3342785"/>
              <a:gd name="connsiteY5" fmla="*/ 4685263 h 4685263"/>
              <a:gd name="connsiteX6" fmla="*/ 91585 w 3342785"/>
              <a:gd name="connsiteY6" fmla="*/ 1267358 h 4685263"/>
              <a:gd name="connsiteX0" fmla="*/ 6530 w 3257730"/>
              <a:gd name="connsiteY0" fmla="*/ 1267358 h 4685263"/>
              <a:gd name="connsiteX1" fmla="*/ 1242921 w 3257730"/>
              <a:gd name="connsiteY1" fmla="*/ 7052 h 4685263"/>
              <a:gd name="connsiteX2" fmla="*/ 3255361 w 3257730"/>
              <a:gd name="connsiteY2" fmla="*/ 0 h 4685263"/>
              <a:gd name="connsiteX3" fmla="*/ 3256323 w 3257730"/>
              <a:gd name="connsiteY3" fmla="*/ 1542937 h 4685263"/>
              <a:gd name="connsiteX4" fmla="*/ 3257730 w 3257730"/>
              <a:gd name="connsiteY4" fmla="*/ 4685263 h 4685263"/>
              <a:gd name="connsiteX5" fmla="*/ 6530 w 3257730"/>
              <a:gd name="connsiteY5" fmla="*/ 4685263 h 4685263"/>
              <a:gd name="connsiteX6" fmla="*/ 6530 w 3257730"/>
              <a:gd name="connsiteY6" fmla="*/ 1267358 h 4685263"/>
              <a:gd name="connsiteX0" fmla="*/ 23098 w 3251200"/>
              <a:gd name="connsiteY0" fmla="*/ 1634968 h 4792684"/>
              <a:gd name="connsiteX1" fmla="*/ 1236391 w 3251200"/>
              <a:gd name="connsiteY1" fmla="*/ 114473 h 4792684"/>
              <a:gd name="connsiteX2" fmla="*/ 3248831 w 3251200"/>
              <a:gd name="connsiteY2" fmla="*/ 107421 h 4792684"/>
              <a:gd name="connsiteX3" fmla="*/ 3249793 w 3251200"/>
              <a:gd name="connsiteY3" fmla="*/ 1650358 h 4792684"/>
              <a:gd name="connsiteX4" fmla="*/ 3251200 w 3251200"/>
              <a:gd name="connsiteY4" fmla="*/ 4792684 h 4792684"/>
              <a:gd name="connsiteX5" fmla="*/ 0 w 3251200"/>
              <a:gd name="connsiteY5" fmla="*/ 4792684 h 4792684"/>
              <a:gd name="connsiteX6" fmla="*/ 23098 w 3251200"/>
              <a:gd name="connsiteY6" fmla="*/ 1634968 h 4792684"/>
              <a:gd name="connsiteX0" fmla="*/ 23098 w 3251200"/>
              <a:gd name="connsiteY0" fmla="*/ 1634968 h 4792684"/>
              <a:gd name="connsiteX1" fmla="*/ 1236391 w 3251200"/>
              <a:gd name="connsiteY1" fmla="*/ 114473 h 4792684"/>
              <a:gd name="connsiteX2" fmla="*/ 3248831 w 3251200"/>
              <a:gd name="connsiteY2" fmla="*/ 107421 h 4792684"/>
              <a:gd name="connsiteX3" fmla="*/ 3249793 w 3251200"/>
              <a:gd name="connsiteY3" fmla="*/ 1650358 h 4792684"/>
              <a:gd name="connsiteX4" fmla="*/ 3251200 w 3251200"/>
              <a:gd name="connsiteY4" fmla="*/ 4792684 h 4792684"/>
              <a:gd name="connsiteX5" fmla="*/ 0 w 3251200"/>
              <a:gd name="connsiteY5" fmla="*/ 4792684 h 4792684"/>
              <a:gd name="connsiteX6" fmla="*/ 23098 w 3251200"/>
              <a:gd name="connsiteY6" fmla="*/ 1634968 h 4792684"/>
              <a:gd name="connsiteX0" fmla="*/ 23098 w 3251200"/>
              <a:gd name="connsiteY0" fmla="*/ 1527547 h 4685263"/>
              <a:gd name="connsiteX1" fmla="*/ 1236391 w 3251200"/>
              <a:gd name="connsiteY1" fmla="*/ 7052 h 4685263"/>
              <a:gd name="connsiteX2" fmla="*/ 3248831 w 3251200"/>
              <a:gd name="connsiteY2" fmla="*/ 0 h 4685263"/>
              <a:gd name="connsiteX3" fmla="*/ 3249793 w 3251200"/>
              <a:gd name="connsiteY3" fmla="*/ 1542937 h 4685263"/>
              <a:gd name="connsiteX4" fmla="*/ 3251200 w 3251200"/>
              <a:gd name="connsiteY4" fmla="*/ 4685263 h 4685263"/>
              <a:gd name="connsiteX5" fmla="*/ 0 w 3251200"/>
              <a:gd name="connsiteY5" fmla="*/ 4685263 h 4685263"/>
              <a:gd name="connsiteX6" fmla="*/ 23098 w 3251200"/>
              <a:gd name="connsiteY6" fmla="*/ 1527547 h 4685263"/>
              <a:gd name="connsiteX0" fmla="*/ 127534 w 3355636"/>
              <a:gd name="connsiteY0" fmla="*/ 1527547 h 4685263"/>
              <a:gd name="connsiteX1" fmla="*/ 1741200 w 3355636"/>
              <a:gd name="connsiteY1" fmla="*/ 14705 h 4685263"/>
              <a:gd name="connsiteX2" fmla="*/ 3353267 w 3355636"/>
              <a:gd name="connsiteY2" fmla="*/ 0 h 4685263"/>
              <a:gd name="connsiteX3" fmla="*/ 3354229 w 3355636"/>
              <a:gd name="connsiteY3" fmla="*/ 1542937 h 4685263"/>
              <a:gd name="connsiteX4" fmla="*/ 3355636 w 3355636"/>
              <a:gd name="connsiteY4" fmla="*/ 4685263 h 4685263"/>
              <a:gd name="connsiteX5" fmla="*/ 104436 w 3355636"/>
              <a:gd name="connsiteY5" fmla="*/ 4685263 h 4685263"/>
              <a:gd name="connsiteX6" fmla="*/ 127534 w 3355636"/>
              <a:gd name="connsiteY6" fmla="*/ 1527547 h 4685263"/>
              <a:gd name="connsiteX0" fmla="*/ 127534 w 3355636"/>
              <a:gd name="connsiteY0" fmla="*/ 1527547 h 4685263"/>
              <a:gd name="connsiteX1" fmla="*/ 1741200 w 3355636"/>
              <a:gd name="connsiteY1" fmla="*/ 14705 h 4685263"/>
              <a:gd name="connsiteX2" fmla="*/ 3353267 w 3355636"/>
              <a:gd name="connsiteY2" fmla="*/ 0 h 4685263"/>
              <a:gd name="connsiteX3" fmla="*/ 3354229 w 3355636"/>
              <a:gd name="connsiteY3" fmla="*/ 1542937 h 4685263"/>
              <a:gd name="connsiteX4" fmla="*/ 3355636 w 3355636"/>
              <a:gd name="connsiteY4" fmla="*/ 4685263 h 4685263"/>
              <a:gd name="connsiteX5" fmla="*/ 104436 w 3355636"/>
              <a:gd name="connsiteY5" fmla="*/ 4685263 h 4685263"/>
              <a:gd name="connsiteX6" fmla="*/ 127534 w 3355636"/>
              <a:gd name="connsiteY6" fmla="*/ 1527547 h 4685263"/>
              <a:gd name="connsiteX0" fmla="*/ 23098 w 3251200"/>
              <a:gd name="connsiteY0" fmla="*/ 1527547 h 4685263"/>
              <a:gd name="connsiteX1" fmla="*/ 1636764 w 3251200"/>
              <a:gd name="connsiteY1" fmla="*/ 14705 h 4685263"/>
              <a:gd name="connsiteX2" fmla="*/ 3248831 w 3251200"/>
              <a:gd name="connsiteY2" fmla="*/ 0 h 4685263"/>
              <a:gd name="connsiteX3" fmla="*/ 3249793 w 3251200"/>
              <a:gd name="connsiteY3" fmla="*/ 1542937 h 4685263"/>
              <a:gd name="connsiteX4" fmla="*/ 3251200 w 3251200"/>
              <a:gd name="connsiteY4" fmla="*/ 4685263 h 4685263"/>
              <a:gd name="connsiteX5" fmla="*/ 0 w 3251200"/>
              <a:gd name="connsiteY5" fmla="*/ 4685263 h 4685263"/>
              <a:gd name="connsiteX6" fmla="*/ 23098 w 3251200"/>
              <a:gd name="connsiteY6" fmla="*/ 1527547 h 468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1200" h="4685263">
                <a:moveTo>
                  <a:pt x="23098" y="1527547"/>
                </a:moveTo>
                <a:cubicBezTo>
                  <a:pt x="41810" y="672596"/>
                  <a:pt x="460087" y="24414"/>
                  <a:pt x="1636764" y="14705"/>
                </a:cubicBezTo>
                <a:lnTo>
                  <a:pt x="3248831" y="0"/>
                </a:lnTo>
                <a:cubicBezTo>
                  <a:pt x="3246137" y="537229"/>
                  <a:pt x="3249398" y="762060"/>
                  <a:pt x="3249793" y="1542937"/>
                </a:cubicBezTo>
                <a:cubicBezTo>
                  <a:pt x="3250188" y="2323814"/>
                  <a:pt x="3249318" y="3636106"/>
                  <a:pt x="3251200" y="4685263"/>
                </a:cubicBezTo>
                <a:lnTo>
                  <a:pt x="0" y="4685263"/>
                </a:lnTo>
                <a:cubicBezTo>
                  <a:pt x="0" y="3545961"/>
                  <a:pt x="4386" y="2382498"/>
                  <a:pt x="23098" y="1527547"/>
                </a:cubicBezTo>
                <a:close/>
              </a:path>
            </a:pathLst>
          </a:custGeom>
          <a:effectLst>
            <a:reflection endPos="0" dir="5400000" sy="-100000" algn="bl" rotWithShape="0"/>
          </a:effectLst>
        </p:spPr>
        <p:txBody>
          <a:bodyPr>
            <a:normAutofit/>
          </a:bodyPr>
          <a:lstStyle>
            <a:lvl1pPr>
              <a:defRPr sz="1300" b="0" i="0">
                <a:solidFill>
                  <a:srgbClr val="017493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</p:txBody>
      </p:sp>
    </p:spTree>
    <p:extLst>
      <p:ext uri="{BB962C8B-B14F-4D97-AF65-F5344CB8AC3E}">
        <p14:creationId xmlns:p14="http://schemas.microsoft.com/office/powerpoint/2010/main" val="42813827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Blue">
    <p:bg>
      <p:bgPr>
        <a:solidFill>
          <a:srgbClr val="A7D5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07735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910C-BBCF-BB45-9884-F34D286545B8}"/>
              </a:ext>
            </a:extLst>
          </p:cNvPr>
          <p:cNvSpPr/>
          <p:nvPr userDrawn="1"/>
        </p:nvSpPr>
        <p:spPr>
          <a:xfrm>
            <a:off x="0" y="4705351"/>
            <a:ext cx="9144000" cy="438149"/>
          </a:xfrm>
          <a:prstGeom prst="rect">
            <a:avLst/>
          </a:prstGeom>
          <a:solidFill>
            <a:srgbClr val="156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A7D5C7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A7D5C7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5" y="4802672"/>
            <a:ext cx="1667425" cy="27000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6BA760-C62E-CF4E-AB96-0E070AA298D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43" indent="-285743">
              <a:lnSpc>
                <a:spcPts val="1876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  <a:defRPr sz="1300">
                <a:solidFill>
                  <a:schemeClr val="tx1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chemeClr val="accent1"/>
              </a:buClr>
              <a:defRPr sz="1300">
                <a:solidFill>
                  <a:schemeClr val="tx1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chemeClr val="accent1"/>
              </a:buClr>
              <a:defRPr sz="1300">
                <a:solidFill>
                  <a:schemeClr val="tx1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chemeClr val="accent1"/>
              </a:buClr>
              <a:defRPr sz="1300">
                <a:solidFill>
                  <a:schemeClr val="tx1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0435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Green">
    <p:bg>
      <p:bgPr>
        <a:solidFill>
          <a:srgbClr val="ACD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D83163-8649-E74B-8763-B61201F0D9F2}"/>
              </a:ext>
            </a:extLst>
          </p:cNvPr>
          <p:cNvSpPr/>
          <p:nvPr userDrawn="1"/>
        </p:nvSpPr>
        <p:spPr>
          <a:xfrm>
            <a:off x="0" y="4705352"/>
            <a:ext cx="9144000" cy="438149"/>
          </a:xfrm>
          <a:prstGeom prst="rect">
            <a:avLst/>
          </a:prstGeom>
          <a:solidFill>
            <a:srgbClr val="699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07735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174D2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43" indent="-285743">
              <a:lnSpc>
                <a:spcPts val="1876"/>
              </a:lnSpc>
              <a:buClr>
                <a:srgbClr val="699652"/>
              </a:buClr>
              <a:buFont typeface="Arial" panose="020B0604020202020204" pitchFamily="34" charset="0"/>
              <a:buChar char="•"/>
              <a:defRPr sz="1300">
                <a:solidFill>
                  <a:srgbClr val="174D24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Clr>
                <a:srgbClr val="699652"/>
              </a:buClr>
              <a:buSzPct val="60000"/>
              <a:buFont typeface="Courier New" panose="02070309020205020404" pitchFamily="49" charset="0"/>
              <a:buChar char="o"/>
              <a:defRPr sz="1300">
                <a:solidFill>
                  <a:srgbClr val="174D24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rgbClr val="699652"/>
              </a:buClr>
              <a:defRPr sz="1300">
                <a:solidFill>
                  <a:srgbClr val="174D24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rgbClr val="699652"/>
              </a:buClr>
              <a:defRPr sz="1300">
                <a:solidFill>
                  <a:srgbClr val="174D24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rgbClr val="699652"/>
              </a:buClr>
              <a:defRPr sz="1300">
                <a:solidFill>
                  <a:srgbClr val="174D24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>
                <a:solidFill>
                  <a:srgbClr val="ACD58B"/>
                </a:solidFill>
              </a:defRPr>
            </a:lvl1pPr>
          </a:lstStyle>
          <a:p>
            <a:pPr algn="ctr"/>
            <a:fld id="{0CEC5681-A4CC-C347-9721-5601B8E08378}" type="slidenum">
              <a:rPr lang="en-US" sz="750" smtClean="0"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5" y="4802672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05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Red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07735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C3412A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910C-BBCF-BB45-9884-F34D286545B8}"/>
              </a:ext>
            </a:extLst>
          </p:cNvPr>
          <p:cNvSpPr/>
          <p:nvPr userDrawn="1"/>
        </p:nvSpPr>
        <p:spPr>
          <a:xfrm>
            <a:off x="0" y="4705351"/>
            <a:ext cx="9144000" cy="438149"/>
          </a:xfrm>
          <a:prstGeom prst="rect">
            <a:avLst/>
          </a:prstGeom>
          <a:solidFill>
            <a:srgbClr val="8A2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C3412A"/>
              </a:solidFill>
            </a:endParaRP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>
                <a:solidFill>
                  <a:srgbClr val="FAB590"/>
                </a:solidFill>
              </a:defRPr>
            </a:lvl1pPr>
          </a:lstStyle>
          <a:p>
            <a:pPr algn="ctr"/>
            <a:fld id="{0CEC5681-A4CC-C347-9721-5601B8E08378}" type="slidenum">
              <a:rPr lang="en-US" sz="750" smtClean="0"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5" y="4802672"/>
            <a:ext cx="1667425" cy="27000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F3B90B-71DB-9846-8535-61733E8A3EF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43" indent="-285743">
              <a:lnSpc>
                <a:spcPts val="1876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300">
                <a:solidFill>
                  <a:schemeClr val="accent2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Clr>
                <a:schemeClr val="accent2"/>
              </a:buClr>
              <a:buSzPct val="60000"/>
              <a:buFont typeface="Courier New" panose="02070309020205020404" pitchFamily="49" charset="0"/>
              <a:buChar char="o"/>
              <a:defRPr sz="1300">
                <a:solidFill>
                  <a:schemeClr val="accent2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chemeClr val="accent2"/>
              </a:buClr>
              <a:defRPr sz="1300">
                <a:solidFill>
                  <a:schemeClr val="accent2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chemeClr val="accent2"/>
              </a:buClr>
              <a:defRPr sz="1300">
                <a:solidFill>
                  <a:schemeClr val="accent2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chemeClr val="accent2"/>
              </a:buClr>
              <a:defRPr sz="1300">
                <a:solidFill>
                  <a:schemeClr val="accent2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1479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Blue">
    <p:bg>
      <p:bgPr>
        <a:solidFill>
          <a:srgbClr val="A7D5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910C-BBCF-BB45-9884-F34D286545B8}"/>
              </a:ext>
            </a:extLst>
          </p:cNvPr>
          <p:cNvSpPr/>
          <p:nvPr userDrawn="1"/>
        </p:nvSpPr>
        <p:spPr>
          <a:xfrm>
            <a:off x="0" y="4705350"/>
            <a:ext cx="9144000" cy="438149"/>
          </a:xfrm>
          <a:prstGeom prst="rect">
            <a:avLst/>
          </a:prstGeom>
          <a:solidFill>
            <a:srgbClr val="1564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A7D5C7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A7D5C7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A6BA760-C62E-CF4E-AB96-0E070AA298D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chemeClr val="accent1"/>
              </a:buClr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chemeClr val="accent1"/>
              </a:buClr>
              <a:buSzPct val="60000"/>
              <a:buFont typeface="Courier New" panose="02070309020205020404" pitchFamily="49" charset="0"/>
              <a:buChar char="o"/>
              <a:defRPr sz="1300">
                <a:solidFill>
                  <a:schemeClr val="tx1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chemeClr val="accent1"/>
              </a:buClr>
              <a:defRPr sz="1300">
                <a:solidFill>
                  <a:schemeClr val="tx1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chemeClr val="accent1"/>
              </a:buClr>
              <a:defRPr sz="1300">
                <a:solidFill>
                  <a:schemeClr val="tx1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chemeClr val="accent1"/>
              </a:buClr>
              <a:defRPr sz="1300">
                <a:solidFill>
                  <a:schemeClr val="tx1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3562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Green">
    <p:bg>
      <p:bgPr>
        <a:solidFill>
          <a:srgbClr val="ACD5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D83163-8649-E74B-8763-B61201F0D9F2}"/>
              </a:ext>
            </a:extLst>
          </p:cNvPr>
          <p:cNvSpPr/>
          <p:nvPr userDrawn="1"/>
        </p:nvSpPr>
        <p:spPr>
          <a:xfrm>
            <a:off x="0" y="4705351"/>
            <a:ext cx="9144000" cy="438149"/>
          </a:xfrm>
          <a:prstGeom prst="rect">
            <a:avLst/>
          </a:prstGeom>
          <a:solidFill>
            <a:srgbClr val="6996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017493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174D2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rgbClr val="699652"/>
              </a:buClr>
              <a:buFont typeface="Arial" panose="020B0604020202020204" pitchFamily="34" charset="0"/>
              <a:buChar char="•"/>
              <a:defRPr sz="1300">
                <a:solidFill>
                  <a:srgbClr val="174D24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rgbClr val="699652"/>
              </a:buClr>
              <a:buSzPct val="60000"/>
              <a:buFont typeface="Courier New" panose="02070309020205020404" pitchFamily="49" charset="0"/>
              <a:buChar char="o"/>
              <a:defRPr sz="1300">
                <a:solidFill>
                  <a:srgbClr val="174D24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rgbClr val="699652"/>
              </a:buClr>
              <a:defRPr sz="1300">
                <a:solidFill>
                  <a:srgbClr val="174D24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rgbClr val="699652"/>
              </a:buClr>
              <a:defRPr sz="1300">
                <a:solidFill>
                  <a:srgbClr val="174D24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rgbClr val="699652"/>
              </a:buClr>
              <a:defRPr sz="1300">
                <a:solidFill>
                  <a:srgbClr val="174D24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>
                <a:solidFill>
                  <a:srgbClr val="ACD58B"/>
                </a:solidFill>
              </a:defRPr>
            </a:lvl1pPr>
          </a:lstStyle>
          <a:p>
            <a:pPr algn="ctr"/>
            <a:fld id="{0CEC5681-A4CC-C347-9721-5601B8E08378}" type="slidenum">
              <a:rPr lang="en-US" sz="750" smtClean="0"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9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Red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C3412A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68910C-BBCF-BB45-9884-F34D286545B8}"/>
              </a:ext>
            </a:extLst>
          </p:cNvPr>
          <p:cNvSpPr/>
          <p:nvPr userDrawn="1"/>
        </p:nvSpPr>
        <p:spPr>
          <a:xfrm>
            <a:off x="0" y="4705350"/>
            <a:ext cx="9144000" cy="438149"/>
          </a:xfrm>
          <a:prstGeom prst="rect">
            <a:avLst/>
          </a:prstGeom>
          <a:solidFill>
            <a:srgbClr val="8A22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C3412A"/>
              </a:solidFill>
            </a:endParaRP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713B4DF8-754D-B74E-859E-92CFCC228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>
            <a:lvl1pPr>
              <a:defRPr>
                <a:solidFill>
                  <a:srgbClr val="FAB590"/>
                </a:solidFill>
              </a:defRPr>
            </a:lvl1pPr>
          </a:lstStyle>
          <a:p>
            <a:pPr algn="ctr"/>
            <a:fld id="{0CEC5681-A4CC-C347-9721-5601B8E08378}" type="slidenum">
              <a:rPr lang="en-US" sz="750" smtClean="0"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F6225C0-FC4D-954F-AE70-24688F98396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F3B90B-71DB-9846-8535-61733E8A3EF6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57200" y="981305"/>
            <a:ext cx="7886700" cy="3263504"/>
          </a:xfrm>
        </p:spPr>
        <p:txBody>
          <a:bodyPr lIns="64008" tIns="137160" rIns="137160" bIns="64008">
            <a:normAutofit/>
          </a:bodyPr>
          <a:lstStyle>
            <a:lvl1pPr marL="285750" indent="-285750">
              <a:lnSpc>
                <a:spcPts val="1876"/>
              </a:lnSpc>
              <a:buClr>
                <a:schemeClr val="accent2"/>
              </a:buClr>
              <a:buFont typeface="Arial" panose="020B0604020202020204" pitchFamily="34" charset="0"/>
              <a:buChar char="•"/>
              <a:defRPr sz="1300">
                <a:solidFill>
                  <a:schemeClr val="accent2"/>
                </a:solidFill>
                <a:latin typeface="Montserrat" pitchFamily="2" charset="77"/>
              </a:defRPr>
            </a:lvl1pPr>
            <a:lvl2pPr marL="628650" indent="-285750">
              <a:lnSpc>
                <a:spcPts val="1876"/>
              </a:lnSpc>
              <a:buClr>
                <a:schemeClr val="accent2"/>
              </a:buClr>
              <a:buSzPct val="60000"/>
              <a:buFont typeface="Courier New" panose="02070309020205020404" pitchFamily="49" charset="0"/>
              <a:buChar char="o"/>
              <a:defRPr sz="1300">
                <a:solidFill>
                  <a:schemeClr val="accent2"/>
                </a:solidFill>
                <a:latin typeface="Montserrat" pitchFamily="2" charset="77"/>
              </a:defRPr>
            </a:lvl2pPr>
            <a:lvl3pPr>
              <a:lnSpc>
                <a:spcPts val="1876"/>
              </a:lnSpc>
              <a:buClr>
                <a:schemeClr val="accent2"/>
              </a:buClr>
              <a:defRPr sz="1300">
                <a:solidFill>
                  <a:schemeClr val="accent2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buClr>
                <a:schemeClr val="accent2"/>
              </a:buClr>
              <a:defRPr sz="1300">
                <a:solidFill>
                  <a:schemeClr val="accent2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buClr>
                <a:schemeClr val="accent2"/>
              </a:buClr>
              <a:defRPr sz="1300">
                <a:solidFill>
                  <a:schemeClr val="accent2"/>
                </a:solidFill>
                <a:latin typeface="Montserrat" pitchFamily="2" charset="77"/>
              </a:defRPr>
            </a:lvl5pPr>
            <a:lvl6pPr>
              <a:buClr>
                <a:schemeClr val="accent3"/>
              </a:buClr>
              <a:buNone/>
              <a:defRPr sz="1300">
                <a:solidFill>
                  <a:schemeClr val="accent4"/>
                </a:solidFill>
                <a:latin typeface="Montserrat" pitchFamily="2" charset="77"/>
              </a:defRPr>
            </a:lvl6pPr>
            <a:lvl7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7pPr>
            <a:lvl8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8pPr>
            <a:lvl9pPr>
              <a:lnSpc>
                <a:spcPts val="1876"/>
              </a:lnSpc>
              <a:buClr>
                <a:schemeClr val="accent3"/>
              </a:buClr>
              <a:defRPr sz="1300">
                <a:solidFill>
                  <a:schemeClr val="accent4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493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288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Icon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3" y="4804850"/>
            <a:ext cx="1667427" cy="270009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88EDBBD-E00F-1940-BF68-DE622EAB1C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5913" y="2095549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F0A07BF-5AD5-FE41-BB04-F86967B7DFB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511779" y="2095549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E523738-A67D-504F-A560-65481BA3A4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72001" y="2095549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B18BFD93-A476-D94B-957B-E2F2DA4A5A8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37867" y="2095549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9FB0196-8ECE-4242-8D63-798CBEE3D83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5913" y="3867904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89A2A526-A842-3A40-A626-DA323743CD4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511779" y="3867904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28D93744-8A04-2C4E-A1FC-7DB2BFB6F6D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572001" y="3867904"/>
            <a:ext cx="2054578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06D90D32-8D06-0E4C-B5D1-E0A267E8970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37867" y="3867904"/>
            <a:ext cx="2060221" cy="595313"/>
          </a:xfrm>
        </p:spPr>
        <p:txBody>
          <a:bodyPr lIns="91440" tIns="91440">
            <a:noAutofit/>
          </a:bodyPr>
          <a:lstStyle>
            <a:lvl1pPr marL="0" indent="0">
              <a:buNone/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433AC8E0-9787-4D4B-9D05-751235459E39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001714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3" name="Picture Placeholder 41">
            <a:extLst>
              <a:ext uri="{FF2B5EF4-FFF2-40B4-BE49-F238E27FC236}">
                <a16:creationId xmlns:a16="http://schemas.microsoft.com/office/drawing/2014/main" id="{CADBC8FA-135D-0E4B-BCFF-E80237A6D31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070401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4" name="Picture Placeholder 41">
            <a:extLst>
              <a:ext uri="{FF2B5EF4-FFF2-40B4-BE49-F238E27FC236}">
                <a16:creationId xmlns:a16="http://schemas.microsoft.com/office/drawing/2014/main" id="{1E6BD7B3-9D94-764C-8C9F-A8A07E1E9B6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043136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5" name="Picture Placeholder 41">
            <a:extLst>
              <a:ext uri="{FF2B5EF4-FFF2-40B4-BE49-F238E27FC236}">
                <a16:creationId xmlns:a16="http://schemas.microsoft.com/office/drawing/2014/main" id="{92A6E861-12AB-2649-B320-B5981407D78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111823" y="1044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6" name="Picture Placeholder 41">
            <a:extLst>
              <a:ext uri="{FF2B5EF4-FFF2-40B4-BE49-F238E27FC236}">
                <a16:creationId xmlns:a16="http://schemas.microsoft.com/office/drawing/2014/main" id="{A5213339-1AE4-3B45-8C61-D40D0CD024FC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001714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7" name="Picture Placeholder 41">
            <a:extLst>
              <a:ext uri="{FF2B5EF4-FFF2-40B4-BE49-F238E27FC236}">
                <a16:creationId xmlns:a16="http://schemas.microsoft.com/office/drawing/2014/main" id="{39A9D892-B359-EF44-A139-DD8543350E5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070401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8" name="Picture Placeholder 41">
            <a:extLst>
              <a:ext uri="{FF2B5EF4-FFF2-40B4-BE49-F238E27FC236}">
                <a16:creationId xmlns:a16="http://schemas.microsoft.com/office/drawing/2014/main" id="{D3E7605B-A4CB-BA4A-B1CE-4F0A3C203589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043136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9" name="Picture Placeholder 41">
            <a:extLst>
              <a:ext uri="{FF2B5EF4-FFF2-40B4-BE49-F238E27FC236}">
                <a16:creationId xmlns:a16="http://schemas.microsoft.com/office/drawing/2014/main" id="{58438C93-5C56-2E43-BA15-9BAA714FCAE0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7111823" y="2822575"/>
            <a:ext cx="942975" cy="942975"/>
          </a:xfr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225471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08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36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py Hero">
    <p:bg>
      <p:bgPr>
        <a:solidFill>
          <a:srgbClr val="C34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1064" y="455081"/>
            <a:ext cx="6711246" cy="3168651"/>
          </a:xfrm>
        </p:spPr>
        <p:txBody>
          <a:bodyPr lIns="0" tIns="0" rIns="0" anchor="t" anchorCtr="0">
            <a:normAutofit/>
          </a:bodyPr>
          <a:lstStyle>
            <a:lvl1pPr>
              <a:lnSpc>
                <a:spcPts val="3320"/>
              </a:lnSpc>
              <a:defRPr sz="2600" b="1" i="0">
                <a:solidFill>
                  <a:srgbClr val="FAB590"/>
                </a:solidFill>
                <a:latin typeface="Prodigy Sans SemiBold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600" b="1">
                <a:solidFill>
                  <a:srgbClr val="FAB590"/>
                </a:solidFill>
                <a:latin typeface="Prodigy Sans SemiBold" pitchFamily="2" charset="77"/>
                <a:cs typeface="Poppins Medium" pitchFamily="2" charset="77"/>
              </a:rPr>
              <a:t>San Francisco Human Services Agency </a:t>
            </a:r>
            <a:br>
              <a:rPr lang="en-US" sz="2600" b="1">
                <a:solidFill>
                  <a:srgbClr val="FAB590"/>
                </a:solidFill>
                <a:latin typeface="Prodigy Sans SemiBold" pitchFamily="2" charset="77"/>
                <a:cs typeface="Poppins Medium" pitchFamily="2" charset="77"/>
              </a:rPr>
            </a:br>
            <a:r>
              <a:rPr lang="en-US" sz="2600" b="1">
                <a:solidFill>
                  <a:srgbClr val="FAB590"/>
                </a:solidFill>
                <a:latin typeface="Prodigy Sans SemiBold" pitchFamily="2" charset="77"/>
                <a:cs typeface="Poppins Medium" pitchFamily="2" charset="77"/>
              </a:rPr>
              <a:t>is your home for help with food, health insurance, supportive care, financial assistance, childcare and more. 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0036E979-1C3D-BA4B-B1E3-A6655748545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54242"/>
            <a:ext cx="2168235" cy="35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8341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4 text box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07735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370105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5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1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4" y="4804850"/>
            <a:ext cx="1667427" cy="270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3412A9-6245-714F-AE60-EF039829F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000" r="5054"/>
          <a:stretch/>
        </p:blipFill>
        <p:spPr>
          <a:xfrm>
            <a:off x="6851751" y="0"/>
            <a:ext cx="2292250" cy="132685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9832859-9E30-DB44-A540-1317E8DB83B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57201" y="1671097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EDB61A3-B590-E346-9F55-9F190445F3A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201" y="1956310"/>
            <a:ext cx="3826933" cy="65212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6476F02-98FD-544A-827C-E4D401E8873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57201" y="2837222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5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29AA842-B123-4A43-9EC0-43D147F909E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57201" y="3122436"/>
            <a:ext cx="3826933" cy="31996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886A057-32A1-1446-A27D-6E1900511D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57201" y="3442399"/>
            <a:ext cx="3826933" cy="633152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6236C55-BB31-CE4C-920F-C3FAA557126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39735" y="2837222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5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B1A9D5F-B9B4-9344-A2E1-F3B0C2F63066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639735" y="3122436"/>
            <a:ext cx="3826933" cy="31996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FB3F534-99D9-6243-BC6A-D9035A277FE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639735" y="3442399"/>
            <a:ext cx="3826933" cy="633152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7A1F746-3044-BB4D-BC08-6B2B97A5EF2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622801" y="1370105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5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EE3CDAB6-2BED-B04D-BD08-CCF609033BCB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622801" y="1671097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BA498F4-3C9A-6D42-9976-39D981984A77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622801" y="1956310"/>
            <a:ext cx="3826933" cy="65212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892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3076085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788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4 text box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0104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5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A7D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464EE3DF-B52F-B045-9364-521B6CCF04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5473" y="4804850"/>
            <a:ext cx="1667427" cy="2700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3412A9-6245-714F-AE60-EF039829F6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000" r="5054"/>
          <a:stretch/>
        </p:blipFill>
        <p:spPr>
          <a:xfrm>
            <a:off x="6851750" y="0"/>
            <a:ext cx="2292250" cy="1326850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9832859-9E30-DB44-A540-1317E8DB83B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57200" y="1671096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EDB61A3-B590-E346-9F55-9F190445F3A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200" y="1956309"/>
            <a:ext cx="3826933" cy="65212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6476F02-98FD-544A-827C-E4D401E8873E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457200" y="2837222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5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E29AA842-B123-4A43-9EC0-43D147F909EB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57200" y="3122435"/>
            <a:ext cx="3826933" cy="31996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886A057-32A1-1446-A27D-6E1900511D51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457200" y="3442399"/>
            <a:ext cx="3826933" cy="633152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6236C55-BB31-CE4C-920F-C3FAA557126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4639734" y="2837222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5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B1A9D5F-B9B4-9344-A2E1-F3B0C2F63066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4639734" y="3122435"/>
            <a:ext cx="3826933" cy="31996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FB3F534-99D9-6243-BC6A-D9035A277FE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4639734" y="3442399"/>
            <a:ext cx="3826933" cy="633152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C7A1F746-3044-BB4D-BC08-6B2B97A5EF2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4622800" y="1370104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500" b="1" i="0">
                <a:solidFill>
                  <a:srgbClr val="112648"/>
                </a:solidFill>
                <a:latin typeface="Prodigy Sans SemiBold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EE3CDAB6-2BED-B04D-BD08-CCF609033BCB}"/>
              </a:ext>
            </a:extLst>
          </p:cNvPr>
          <p:cNvSpPr>
            <a:spLocks noGrp="1"/>
          </p:cNvSpPr>
          <p:nvPr>
            <p:ph idx="25" hasCustomPrompt="1"/>
          </p:nvPr>
        </p:nvSpPr>
        <p:spPr>
          <a:xfrm>
            <a:off x="4622800" y="1671096"/>
            <a:ext cx="3826933" cy="28521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017493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BA498F4-3C9A-6D42-9976-39D981984A77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4622800" y="1956309"/>
            <a:ext cx="3826933" cy="652123"/>
          </a:xfrm>
        </p:spPr>
        <p:txBody>
          <a:bodyPr wrap="square" lIns="91440" tIns="0" rIns="0" bIns="0">
            <a:noAutofit/>
          </a:bodyPr>
          <a:lstStyle>
            <a:lvl1pPr marL="0" indent="0">
              <a:lnSpc>
                <a:spcPts val="1876"/>
              </a:lnSpc>
              <a:buNone/>
              <a:defRPr sz="1300" b="0" i="0">
                <a:solidFill>
                  <a:srgbClr val="42463F"/>
                </a:solidFill>
                <a:latin typeface="Montserrat Medium" pitchFamily="2" charset="77"/>
              </a:defRPr>
            </a:lvl1pPr>
            <a:lvl2pPr marL="342900" indent="0" algn="l">
              <a:lnSpc>
                <a:spcPts val="1876"/>
              </a:lnSpc>
              <a:buNone/>
              <a:defRPr sz="1300" b="0" i="0" spc="0">
                <a:solidFill>
                  <a:srgbClr val="017493"/>
                </a:solidFill>
                <a:latin typeface="Montserrat Medium" pitchFamily="2" charset="77"/>
              </a:defRPr>
            </a:lvl2pPr>
            <a:lvl3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>
              <a:lnSpc>
                <a:spcPts val="1876"/>
              </a:lnSpc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copy</a:t>
            </a:r>
          </a:p>
        </p:txBody>
      </p:sp>
    </p:spTree>
    <p:extLst>
      <p:ext uri="{BB962C8B-B14F-4D97-AF65-F5344CB8AC3E}">
        <p14:creationId xmlns:p14="http://schemas.microsoft.com/office/powerpoint/2010/main" val="4238236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788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 Orange">
    <p:bg>
      <p:bgPr>
        <a:solidFill>
          <a:srgbClr val="FAB5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410884"/>
            <a:ext cx="3843867" cy="1306512"/>
          </a:xfrm>
        </p:spPr>
        <p:txBody>
          <a:bodyPr wrap="square" lIns="0" tIns="0" rIns="0"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112648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This is a Title Slide for</a:t>
            </a:r>
            <a:br>
              <a:rPr lang="en-US"/>
            </a:br>
            <a:r>
              <a:rPr lang="en-US"/>
              <a:t>San Francisco Human</a:t>
            </a:r>
            <a:br>
              <a:rPr lang="en-US"/>
            </a:br>
            <a:r>
              <a:rPr lang="en-US"/>
              <a:t>Services Agency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852A0B81-A858-5D44-B34B-FCEC345C3CD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38150"/>
            <a:ext cx="2473768" cy="400581"/>
          </a:xfrm>
          <a:prstGeom prst="rect">
            <a:avLst/>
          </a:prstGeom>
        </p:spPr>
      </p:pic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1391B196-B6C7-1B46-B617-6E8598DF96C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91991" y="1199463"/>
            <a:ext cx="4575175" cy="4575175"/>
          </a:xfrm>
          <a:prstGeom prst="ellipse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1300">
                <a:solidFill>
                  <a:srgbClr val="C3412A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Place Picture here</a:t>
            </a:r>
          </a:p>
        </p:txBody>
      </p:sp>
    </p:spTree>
    <p:extLst>
      <p:ext uri="{BB962C8B-B14F-4D97-AF65-F5344CB8AC3E}">
        <p14:creationId xmlns:p14="http://schemas.microsoft.com/office/powerpoint/2010/main" val="165008128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82CDA0-C0F7-3247-8624-321F8BB9FFA9}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FE9418A-77DC-9242-8F7F-9D17D43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A7D5C7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A7D5C7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73705E-214C-DB44-B9E5-692D6F2A7C4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37" name="Picture Placeholder 33">
            <a:extLst>
              <a:ext uri="{FF2B5EF4-FFF2-40B4-BE49-F238E27FC236}">
                <a16:creationId xmlns:a16="http://schemas.microsoft.com/office/drawing/2014/main" id="{3DC25371-E3FC-C44D-9AD0-B5462E3AC5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1674" y="1480433"/>
            <a:ext cx="2488347" cy="2012950"/>
          </a:xfrm>
          <a:custGeom>
            <a:avLst/>
            <a:gdLst>
              <a:gd name="connsiteX0" fmla="*/ 0 w 2905125"/>
              <a:gd name="connsiteY0" fmla="*/ 0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0 w 2905125"/>
              <a:gd name="connsiteY5" fmla="*/ 0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22578 h 2012950"/>
              <a:gd name="connsiteX1" fmla="*/ 2569627 w 2905125"/>
              <a:gd name="connsiteY1" fmla="*/ 0 h 2012950"/>
              <a:gd name="connsiteX2" fmla="*/ 2905125 w 2905125"/>
              <a:gd name="connsiteY2" fmla="*/ 335498 h 2012950"/>
              <a:gd name="connsiteX3" fmla="*/ 2905125 w 2905125"/>
              <a:gd name="connsiteY3" fmla="*/ 2012950 h 2012950"/>
              <a:gd name="connsiteX4" fmla="*/ 0 w 2905125"/>
              <a:gd name="connsiteY4" fmla="*/ 2012950 h 2012950"/>
              <a:gd name="connsiteX5" fmla="*/ 16934 w 2905125"/>
              <a:gd name="connsiteY5" fmla="*/ 22578 h 2012950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905125 w 2905125"/>
              <a:gd name="connsiteY2" fmla="*/ 324209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945098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85119 h 2075491"/>
              <a:gd name="connsiteX1" fmla="*/ 1875360 w 2905125"/>
              <a:gd name="connsiteY1" fmla="*/ 73830 h 2075491"/>
              <a:gd name="connsiteX2" fmla="*/ 2893836 w 2905125"/>
              <a:gd name="connsiteY2" fmla="*/ 1109239 h 2075491"/>
              <a:gd name="connsiteX3" fmla="*/ 2905125 w 2905125"/>
              <a:gd name="connsiteY3" fmla="*/ 2075491 h 2075491"/>
              <a:gd name="connsiteX4" fmla="*/ 0 w 2905125"/>
              <a:gd name="connsiteY4" fmla="*/ 2075491 h 2075491"/>
              <a:gd name="connsiteX5" fmla="*/ 16934 w 2905125"/>
              <a:gd name="connsiteY5" fmla="*/ 85119 h 2075491"/>
              <a:gd name="connsiteX0" fmla="*/ 16934 w 2905125"/>
              <a:gd name="connsiteY0" fmla="*/ 11289 h 2001661"/>
              <a:gd name="connsiteX1" fmla="*/ 1875360 w 2905125"/>
              <a:gd name="connsiteY1" fmla="*/ 0 h 2001661"/>
              <a:gd name="connsiteX2" fmla="*/ 2893836 w 2905125"/>
              <a:gd name="connsiteY2" fmla="*/ 1035409 h 2001661"/>
              <a:gd name="connsiteX3" fmla="*/ 2905125 w 2905125"/>
              <a:gd name="connsiteY3" fmla="*/ 2001661 h 2001661"/>
              <a:gd name="connsiteX4" fmla="*/ 0 w 2905125"/>
              <a:gd name="connsiteY4" fmla="*/ 2001661 h 2001661"/>
              <a:gd name="connsiteX5" fmla="*/ 16934 w 2905125"/>
              <a:gd name="connsiteY5" fmla="*/ 11289 h 2001661"/>
              <a:gd name="connsiteX0" fmla="*/ 16934 w 2905125"/>
              <a:gd name="connsiteY0" fmla="*/ 15405 h 2005777"/>
              <a:gd name="connsiteX1" fmla="*/ 1875360 w 2905125"/>
              <a:gd name="connsiteY1" fmla="*/ 4116 h 2005777"/>
              <a:gd name="connsiteX2" fmla="*/ 2893836 w 2905125"/>
              <a:gd name="connsiteY2" fmla="*/ 1039525 h 2005777"/>
              <a:gd name="connsiteX3" fmla="*/ 2905125 w 2905125"/>
              <a:gd name="connsiteY3" fmla="*/ 2005777 h 2005777"/>
              <a:gd name="connsiteX4" fmla="*/ 0 w 2905125"/>
              <a:gd name="connsiteY4" fmla="*/ 2005777 h 2005777"/>
              <a:gd name="connsiteX5" fmla="*/ 16934 w 2905125"/>
              <a:gd name="connsiteY5" fmla="*/ 15405 h 2005777"/>
              <a:gd name="connsiteX0" fmla="*/ 3208 w 2913977"/>
              <a:gd name="connsiteY0" fmla="*/ 70183 h 2083133"/>
              <a:gd name="connsiteX1" fmla="*/ 1884212 w 2913977"/>
              <a:gd name="connsiteY1" fmla="*/ 81472 h 2083133"/>
              <a:gd name="connsiteX2" fmla="*/ 2902688 w 2913977"/>
              <a:gd name="connsiteY2" fmla="*/ 1116881 h 2083133"/>
              <a:gd name="connsiteX3" fmla="*/ 2913977 w 2913977"/>
              <a:gd name="connsiteY3" fmla="*/ 2083133 h 2083133"/>
              <a:gd name="connsiteX4" fmla="*/ 8852 w 2913977"/>
              <a:gd name="connsiteY4" fmla="*/ 2083133 h 2083133"/>
              <a:gd name="connsiteX5" fmla="*/ 3208 w 2913977"/>
              <a:gd name="connsiteY5" fmla="*/ 70183 h 2083133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  <a:gd name="connsiteX0" fmla="*/ 3208 w 2913977"/>
              <a:gd name="connsiteY0" fmla="*/ 0 h 2012950"/>
              <a:gd name="connsiteX1" fmla="*/ 1884212 w 2913977"/>
              <a:gd name="connsiteY1" fmla="*/ 11289 h 2012950"/>
              <a:gd name="connsiteX2" fmla="*/ 2902688 w 2913977"/>
              <a:gd name="connsiteY2" fmla="*/ 1046698 h 2012950"/>
              <a:gd name="connsiteX3" fmla="*/ 2913977 w 2913977"/>
              <a:gd name="connsiteY3" fmla="*/ 2012950 h 2012950"/>
              <a:gd name="connsiteX4" fmla="*/ 8852 w 2913977"/>
              <a:gd name="connsiteY4" fmla="*/ 2012950 h 2012950"/>
              <a:gd name="connsiteX5" fmla="*/ 3208 w 2913977"/>
              <a:gd name="connsiteY5" fmla="*/ 0 h 2012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3977" h="2012950">
                <a:moveTo>
                  <a:pt x="3208" y="0"/>
                </a:moveTo>
                <a:lnTo>
                  <a:pt x="1884212" y="11289"/>
                </a:lnTo>
                <a:cubicBezTo>
                  <a:pt x="2370102" y="9408"/>
                  <a:pt x="2897043" y="296964"/>
                  <a:pt x="2902688" y="1046698"/>
                </a:cubicBezTo>
                <a:cubicBezTo>
                  <a:pt x="2908333" y="1796432"/>
                  <a:pt x="2910214" y="1660762"/>
                  <a:pt x="2913977" y="2012950"/>
                </a:cubicBezTo>
                <a:lnTo>
                  <a:pt x="8852" y="2012950"/>
                </a:lnTo>
                <a:cubicBezTo>
                  <a:pt x="14497" y="1349493"/>
                  <a:pt x="-8082" y="917457"/>
                  <a:pt x="3208" y="0"/>
                </a:cubicBez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41835A3-E5D8-8A40-9D21-E7B74911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52714B78-A937-BF44-99A1-D65EA5F7FF2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14713" y="1474788"/>
            <a:ext cx="2703512" cy="2012950"/>
          </a:xfrm>
        </p:spPr>
        <p:txBody>
          <a:bodyPr/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3CC74941-7518-9240-B699-F637A6DB051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4337" y="1481051"/>
            <a:ext cx="2918194" cy="2006687"/>
          </a:xfrm>
          <a:custGeom>
            <a:avLst/>
            <a:gdLst>
              <a:gd name="connsiteX0" fmla="*/ 335498 w 2914650"/>
              <a:gd name="connsiteY0" fmla="*/ 0 h 2012950"/>
              <a:gd name="connsiteX1" fmla="*/ 2579152 w 2914650"/>
              <a:gd name="connsiteY1" fmla="*/ 0 h 2012950"/>
              <a:gd name="connsiteX2" fmla="*/ 2914650 w 2914650"/>
              <a:gd name="connsiteY2" fmla="*/ 335498 h 2012950"/>
              <a:gd name="connsiteX3" fmla="*/ 2914650 w 2914650"/>
              <a:gd name="connsiteY3" fmla="*/ 2012950 h 2012950"/>
              <a:gd name="connsiteX4" fmla="*/ 291465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2012950 h 2012950"/>
              <a:gd name="connsiteX7" fmla="*/ 0 w 2914650"/>
              <a:gd name="connsiteY7" fmla="*/ 335498 h 2012950"/>
              <a:gd name="connsiteX8" fmla="*/ 335498 w 2914650"/>
              <a:gd name="connsiteY8" fmla="*/ 0 h 2012950"/>
              <a:gd name="connsiteX0" fmla="*/ 335498 w 2914650"/>
              <a:gd name="connsiteY0" fmla="*/ 0 h 2012950"/>
              <a:gd name="connsiteX1" fmla="*/ 2579152 w 2914650"/>
              <a:gd name="connsiteY1" fmla="*/ 0 h 2012950"/>
              <a:gd name="connsiteX2" fmla="*/ 2914650 w 2914650"/>
              <a:gd name="connsiteY2" fmla="*/ 2012950 h 2012950"/>
              <a:gd name="connsiteX3" fmla="*/ 2914650 w 2914650"/>
              <a:gd name="connsiteY3" fmla="*/ 2012950 h 2012950"/>
              <a:gd name="connsiteX4" fmla="*/ 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335498 h 2012950"/>
              <a:gd name="connsiteX7" fmla="*/ 335498 w 2914650"/>
              <a:gd name="connsiteY7" fmla="*/ 0 h 2012950"/>
              <a:gd name="connsiteX0" fmla="*/ 335498 w 3088781"/>
              <a:gd name="connsiteY0" fmla="*/ 0 h 2012950"/>
              <a:gd name="connsiteX1" fmla="*/ 2908015 w 3088781"/>
              <a:gd name="connsiteY1" fmla="*/ 0 h 2012950"/>
              <a:gd name="connsiteX2" fmla="*/ 2914650 w 3088781"/>
              <a:gd name="connsiteY2" fmla="*/ 2012950 h 2012950"/>
              <a:gd name="connsiteX3" fmla="*/ 2914650 w 3088781"/>
              <a:gd name="connsiteY3" fmla="*/ 2012950 h 2012950"/>
              <a:gd name="connsiteX4" fmla="*/ 0 w 3088781"/>
              <a:gd name="connsiteY4" fmla="*/ 2012950 h 2012950"/>
              <a:gd name="connsiteX5" fmla="*/ 0 w 3088781"/>
              <a:gd name="connsiteY5" fmla="*/ 2012950 h 2012950"/>
              <a:gd name="connsiteX6" fmla="*/ 0 w 3088781"/>
              <a:gd name="connsiteY6" fmla="*/ 335498 h 2012950"/>
              <a:gd name="connsiteX7" fmla="*/ 335498 w 3088781"/>
              <a:gd name="connsiteY7" fmla="*/ 0 h 2012950"/>
              <a:gd name="connsiteX0" fmla="*/ 335498 w 2914650"/>
              <a:gd name="connsiteY0" fmla="*/ 220405 h 2233355"/>
              <a:gd name="connsiteX1" fmla="*/ 2908015 w 2914650"/>
              <a:gd name="connsiteY1" fmla="*/ 220405 h 2233355"/>
              <a:gd name="connsiteX2" fmla="*/ 2914650 w 2914650"/>
              <a:gd name="connsiteY2" fmla="*/ 2233355 h 2233355"/>
              <a:gd name="connsiteX3" fmla="*/ 2914650 w 2914650"/>
              <a:gd name="connsiteY3" fmla="*/ 2233355 h 2233355"/>
              <a:gd name="connsiteX4" fmla="*/ 0 w 2914650"/>
              <a:gd name="connsiteY4" fmla="*/ 2233355 h 2233355"/>
              <a:gd name="connsiteX5" fmla="*/ 0 w 2914650"/>
              <a:gd name="connsiteY5" fmla="*/ 2233355 h 2233355"/>
              <a:gd name="connsiteX6" fmla="*/ 0 w 2914650"/>
              <a:gd name="connsiteY6" fmla="*/ 555903 h 2233355"/>
              <a:gd name="connsiteX7" fmla="*/ 335498 w 2914650"/>
              <a:gd name="connsiteY7" fmla="*/ 220405 h 2233355"/>
              <a:gd name="connsiteX0" fmla="*/ 335498 w 2914650"/>
              <a:gd name="connsiteY0" fmla="*/ 0 h 2012950"/>
              <a:gd name="connsiteX1" fmla="*/ 2908015 w 2914650"/>
              <a:gd name="connsiteY1" fmla="*/ 0 h 2012950"/>
              <a:gd name="connsiteX2" fmla="*/ 2914650 w 2914650"/>
              <a:gd name="connsiteY2" fmla="*/ 2012950 h 2012950"/>
              <a:gd name="connsiteX3" fmla="*/ 2914650 w 2914650"/>
              <a:gd name="connsiteY3" fmla="*/ 2012950 h 2012950"/>
              <a:gd name="connsiteX4" fmla="*/ 0 w 2914650"/>
              <a:gd name="connsiteY4" fmla="*/ 2012950 h 2012950"/>
              <a:gd name="connsiteX5" fmla="*/ 0 w 2914650"/>
              <a:gd name="connsiteY5" fmla="*/ 2012950 h 2012950"/>
              <a:gd name="connsiteX6" fmla="*/ 0 w 2914650"/>
              <a:gd name="connsiteY6" fmla="*/ 335498 h 2012950"/>
              <a:gd name="connsiteX7" fmla="*/ 335498 w 2914650"/>
              <a:gd name="connsiteY7" fmla="*/ 0 h 2012950"/>
              <a:gd name="connsiteX0" fmla="*/ 335498 w 2918891"/>
              <a:gd name="connsiteY0" fmla="*/ 0 h 2012950"/>
              <a:gd name="connsiteX1" fmla="*/ 2908015 w 2918891"/>
              <a:gd name="connsiteY1" fmla="*/ 0 h 2012950"/>
              <a:gd name="connsiteX2" fmla="*/ 2914650 w 2918891"/>
              <a:gd name="connsiteY2" fmla="*/ 2012950 h 2012950"/>
              <a:gd name="connsiteX3" fmla="*/ 2914650 w 2918891"/>
              <a:gd name="connsiteY3" fmla="*/ 2012950 h 2012950"/>
              <a:gd name="connsiteX4" fmla="*/ 0 w 2918891"/>
              <a:gd name="connsiteY4" fmla="*/ 2012950 h 2012950"/>
              <a:gd name="connsiteX5" fmla="*/ 0 w 2918891"/>
              <a:gd name="connsiteY5" fmla="*/ 2012950 h 2012950"/>
              <a:gd name="connsiteX6" fmla="*/ 0 w 2918891"/>
              <a:gd name="connsiteY6" fmla="*/ 335498 h 2012950"/>
              <a:gd name="connsiteX7" fmla="*/ 335498 w 2918891"/>
              <a:gd name="connsiteY7" fmla="*/ 0 h 2012950"/>
              <a:gd name="connsiteX0" fmla="*/ 335498 w 2921898"/>
              <a:gd name="connsiteY0" fmla="*/ 0 h 2012950"/>
              <a:gd name="connsiteX1" fmla="*/ 2914278 w 2921898"/>
              <a:gd name="connsiteY1" fmla="*/ 6263 h 2012950"/>
              <a:gd name="connsiteX2" fmla="*/ 2914650 w 2921898"/>
              <a:gd name="connsiteY2" fmla="*/ 2012950 h 2012950"/>
              <a:gd name="connsiteX3" fmla="*/ 2914650 w 2921898"/>
              <a:gd name="connsiteY3" fmla="*/ 2012950 h 2012950"/>
              <a:gd name="connsiteX4" fmla="*/ 0 w 2921898"/>
              <a:gd name="connsiteY4" fmla="*/ 2012950 h 2012950"/>
              <a:gd name="connsiteX5" fmla="*/ 0 w 2921898"/>
              <a:gd name="connsiteY5" fmla="*/ 2012950 h 2012950"/>
              <a:gd name="connsiteX6" fmla="*/ 0 w 2921898"/>
              <a:gd name="connsiteY6" fmla="*/ 335498 h 2012950"/>
              <a:gd name="connsiteX7" fmla="*/ 335498 w 2921898"/>
              <a:gd name="connsiteY7" fmla="*/ 0 h 2012950"/>
              <a:gd name="connsiteX0" fmla="*/ 335498 w 2917591"/>
              <a:gd name="connsiteY0" fmla="*/ 0 h 2012950"/>
              <a:gd name="connsiteX1" fmla="*/ 2914278 w 2917591"/>
              <a:gd name="connsiteY1" fmla="*/ 6263 h 2012950"/>
              <a:gd name="connsiteX2" fmla="*/ 2914650 w 2917591"/>
              <a:gd name="connsiteY2" fmla="*/ 2012950 h 2012950"/>
              <a:gd name="connsiteX3" fmla="*/ 2914650 w 2917591"/>
              <a:gd name="connsiteY3" fmla="*/ 2012950 h 2012950"/>
              <a:gd name="connsiteX4" fmla="*/ 0 w 2917591"/>
              <a:gd name="connsiteY4" fmla="*/ 2012950 h 2012950"/>
              <a:gd name="connsiteX5" fmla="*/ 0 w 2917591"/>
              <a:gd name="connsiteY5" fmla="*/ 2012950 h 2012950"/>
              <a:gd name="connsiteX6" fmla="*/ 0 w 2917591"/>
              <a:gd name="connsiteY6" fmla="*/ 335498 h 2012950"/>
              <a:gd name="connsiteX7" fmla="*/ 335498 w 2917591"/>
              <a:gd name="connsiteY7" fmla="*/ 0 h 2012950"/>
              <a:gd name="connsiteX0" fmla="*/ 1074533 w 2917591"/>
              <a:gd name="connsiteY0" fmla="*/ 0 h 2006687"/>
              <a:gd name="connsiteX1" fmla="*/ 2914278 w 2917591"/>
              <a:gd name="connsiteY1" fmla="*/ 0 h 2006687"/>
              <a:gd name="connsiteX2" fmla="*/ 2914650 w 2917591"/>
              <a:gd name="connsiteY2" fmla="*/ 2006687 h 2006687"/>
              <a:gd name="connsiteX3" fmla="*/ 2914650 w 2917591"/>
              <a:gd name="connsiteY3" fmla="*/ 2006687 h 2006687"/>
              <a:gd name="connsiteX4" fmla="*/ 0 w 2917591"/>
              <a:gd name="connsiteY4" fmla="*/ 2006687 h 2006687"/>
              <a:gd name="connsiteX5" fmla="*/ 0 w 2917591"/>
              <a:gd name="connsiteY5" fmla="*/ 2006687 h 2006687"/>
              <a:gd name="connsiteX6" fmla="*/ 0 w 2917591"/>
              <a:gd name="connsiteY6" fmla="*/ 329235 h 2006687"/>
              <a:gd name="connsiteX7" fmla="*/ 1074533 w 2917591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80796 w 2923854"/>
              <a:gd name="connsiteY0" fmla="*/ 0 h 2006687"/>
              <a:gd name="connsiteX1" fmla="*/ 2920541 w 2923854"/>
              <a:gd name="connsiteY1" fmla="*/ 0 h 2006687"/>
              <a:gd name="connsiteX2" fmla="*/ 2920913 w 2923854"/>
              <a:gd name="connsiteY2" fmla="*/ 2006687 h 2006687"/>
              <a:gd name="connsiteX3" fmla="*/ 2920913 w 2923854"/>
              <a:gd name="connsiteY3" fmla="*/ 2006687 h 2006687"/>
              <a:gd name="connsiteX4" fmla="*/ 6263 w 2923854"/>
              <a:gd name="connsiteY4" fmla="*/ 2006687 h 2006687"/>
              <a:gd name="connsiteX5" fmla="*/ 6263 w 2923854"/>
              <a:gd name="connsiteY5" fmla="*/ 2006687 h 2006687"/>
              <a:gd name="connsiteX6" fmla="*/ 0 w 2923854"/>
              <a:gd name="connsiteY6" fmla="*/ 993114 h 2006687"/>
              <a:gd name="connsiteX7" fmla="*/ 1080796 w 2923854"/>
              <a:gd name="connsiteY7" fmla="*/ 0 h 2006687"/>
              <a:gd name="connsiteX0" fmla="*/ 1075136 w 2918194"/>
              <a:gd name="connsiteY0" fmla="*/ 0 h 2006687"/>
              <a:gd name="connsiteX1" fmla="*/ 2914881 w 2918194"/>
              <a:gd name="connsiteY1" fmla="*/ 0 h 2006687"/>
              <a:gd name="connsiteX2" fmla="*/ 2915253 w 2918194"/>
              <a:gd name="connsiteY2" fmla="*/ 2006687 h 2006687"/>
              <a:gd name="connsiteX3" fmla="*/ 2915253 w 2918194"/>
              <a:gd name="connsiteY3" fmla="*/ 2006687 h 2006687"/>
              <a:gd name="connsiteX4" fmla="*/ 603 w 2918194"/>
              <a:gd name="connsiteY4" fmla="*/ 2006687 h 2006687"/>
              <a:gd name="connsiteX5" fmla="*/ 603 w 2918194"/>
              <a:gd name="connsiteY5" fmla="*/ 2006687 h 2006687"/>
              <a:gd name="connsiteX6" fmla="*/ 603 w 2918194"/>
              <a:gd name="connsiteY6" fmla="*/ 1049482 h 2006687"/>
              <a:gd name="connsiteX7" fmla="*/ 1075136 w 2918194"/>
              <a:gd name="connsiteY7" fmla="*/ 0 h 2006687"/>
              <a:gd name="connsiteX0" fmla="*/ 1075136 w 2918194"/>
              <a:gd name="connsiteY0" fmla="*/ 0 h 2006687"/>
              <a:gd name="connsiteX1" fmla="*/ 2914881 w 2918194"/>
              <a:gd name="connsiteY1" fmla="*/ 0 h 2006687"/>
              <a:gd name="connsiteX2" fmla="*/ 2915253 w 2918194"/>
              <a:gd name="connsiteY2" fmla="*/ 2006687 h 2006687"/>
              <a:gd name="connsiteX3" fmla="*/ 2915253 w 2918194"/>
              <a:gd name="connsiteY3" fmla="*/ 2006687 h 2006687"/>
              <a:gd name="connsiteX4" fmla="*/ 603 w 2918194"/>
              <a:gd name="connsiteY4" fmla="*/ 2006687 h 2006687"/>
              <a:gd name="connsiteX5" fmla="*/ 603 w 2918194"/>
              <a:gd name="connsiteY5" fmla="*/ 2006687 h 2006687"/>
              <a:gd name="connsiteX6" fmla="*/ 603 w 2918194"/>
              <a:gd name="connsiteY6" fmla="*/ 1049482 h 2006687"/>
              <a:gd name="connsiteX7" fmla="*/ 1075136 w 2918194"/>
              <a:gd name="connsiteY7" fmla="*/ 0 h 200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18194" h="2006687">
                <a:moveTo>
                  <a:pt x="1075136" y="0"/>
                </a:moveTo>
                <a:lnTo>
                  <a:pt x="2914881" y="0"/>
                </a:lnTo>
                <a:cubicBezTo>
                  <a:pt x="2915119" y="508439"/>
                  <a:pt x="2921967" y="1646143"/>
                  <a:pt x="2915253" y="2006687"/>
                </a:cubicBezTo>
                <a:lnTo>
                  <a:pt x="2915253" y="2006687"/>
                </a:lnTo>
                <a:lnTo>
                  <a:pt x="603" y="2006687"/>
                </a:lnTo>
                <a:lnTo>
                  <a:pt x="603" y="2006687"/>
                </a:lnTo>
                <a:cubicBezTo>
                  <a:pt x="-1485" y="1668829"/>
                  <a:pt x="2691" y="1550179"/>
                  <a:pt x="603" y="1049482"/>
                </a:cubicBezTo>
                <a:cubicBezTo>
                  <a:pt x="6866" y="56263"/>
                  <a:pt x="889846" y="0"/>
                  <a:pt x="1075136" y="0"/>
                </a:cubicBezTo>
                <a:close/>
              </a:path>
            </a:pathLst>
          </a:custGeom>
        </p:spPr>
        <p:txBody>
          <a:bodyPr/>
          <a:lstStyle>
            <a:lvl1pPr>
              <a:defRPr sz="1300" b="0" i="0">
                <a:solidFill>
                  <a:srgbClr val="42463F"/>
                </a:solidFill>
                <a:latin typeface="Montserrat" pitchFamily="2" charset="77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3513182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Table/char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82CDA0-C0F7-3247-8624-321F8BB9FFA9}"/>
              </a:ext>
            </a:extLst>
          </p:cNvPr>
          <p:cNvSpPr/>
          <p:nvPr userDrawn="1"/>
        </p:nvSpPr>
        <p:spPr>
          <a:xfrm>
            <a:off x="0" y="4705350"/>
            <a:ext cx="9144000" cy="444743"/>
          </a:xfrm>
          <a:prstGeom prst="rect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EFE9418A-77DC-9242-8F7F-9D17D433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A7D5C7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A7D5C7"/>
              </a:solidFill>
              <a:latin typeface="Montserrat Light" pitchFamily="2" charset="77"/>
              <a:cs typeface="Poppins" pitchFamily="2" charset="77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73705E-214C-DB44-B9E5-692D6F2A7C4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284" y="4802671"/>
            <a:ext cx="1667425" cy="27000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41835A3-E5D8-8A40-9D21-E7B74911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rgbClr val="017493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able Placeholder 12">
            <a:extLst>
              <a:ext uri="{FF2B5EF4-FFF2-40B4-BE49-F238E27FC236}">
                <a16:creationId xmlns:a16="http://schemas.microsoft.com/office/drawing/2014/main" id="{9C531377-0D78-FE49-B648-DC6DC93302E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81864" y="1356518"/>
            <a:ext cx="7784273" cy="2839800"/>
          </a:xfrm>
        </p:spPr>
        <p:txBody>
          <a:bodyPr>
            <a:normAutofit/>
          </a:bodyPr>
          <a:lstStyle>
            <a:lvl1pPr>
              <a:defRPr sz="1200" b="0" i="0">
                <a:solidFill>
                  <a:srgbClr val="699652"/>
                </a:solidFill>
                <a:latin typeface="Prodigy Sans Medium" pitchFamily="2" charset="77"/>
              </a:defRPr>
            </a:lvl1pPr>
          </a:lstStyle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8317604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/End slide">
    <p:bg>
      <p:bgPr>
        <a:solidFill>
          <a:srgbClr val="0174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200" y="2349665"/>
            <a:ext cx="3815645" cy="1127472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2600" b="1" i="0">
                <a:solidFill>
                  <a:srgbClr val="FFFFFF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7F2C00B-23DA-FE41-9734-27EE20349D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55" b="3925"/>
          <a:stretch/>
        </p:blipFill>
        <p:spPr>
          <a:xfrm>
            <a:off x="7512230" y="2153200"/>
            <a:ext cx="1637414" cy="29903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14E47A5-FA21-AD4C-A37D-88A421D8625D}"/>
              </a:ext>
            </a:extLst>
          </p:cNvPr>
          <p:cNvSpPr txBox="1"/>
          <p:nvPr userDrawn="1"/>
        </p:nvSpPr>
        <p:spPr>
          <a:xfrm>
            <a:off x="457200" y="4151352"/>
            <a:ext cx="43364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A7D5C7"/>
                </a:solidFill>
                <a:latin typeface="Montserrat" pitchFamily="2" charset="77"/>
              </a:rPr>
              <a:t>www.sfhsa.org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FFAC63FA-E43A-9745-B3C7-7983B97AB9D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41971"/>
            <a:ext cx="2450158" cy="39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7368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 and Subtitle Patter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334020"/>
            <a:ext cx="6999111" cy="3263504"/>
          </a:xfrm>
        </p:spPr>
        <p:txBody>
          <a:bodyPr lIns="64008" tIns="137160" rIns="137160" bIns="64008">
            <a:normAutofit/>
          </a:bodyPr>
          <a:lstStyle>
            <a:lvl1pPr marL="0" indent="0">
              <a:lnSpc>
                <a:spcPts val="1876"/>
              </a:lnSpc>
              <a:buFont typeface="Arial" panose="020B0604020202020204" pitchFamily="34" charset="0"/>
              <a:buNone/>
              <a:defRPr sz="1300">
                <a:solidFill>
                  <a:srgbClr val="42463F"/>
                </a:solidFill>
                <a:latin typeface="Montserrat" pitchFamily="2" charset="77"/>
              </a:defRPr>
            </a:lvl1pPr>
            <a:lvl2pPr marL="628634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2pPr>
            <a:lvl3pPr marL="971526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3pPr>
            <a:lvl4pPr marL="1314417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4pPr>
            <a:lvl5pPr marL="1657309" indent="-285743">
              <a:lnSpc>
                <a:spcPts val="1876"/>
              </a:lnSpc>
              <a:buFont typeface="Arial" panose="020B0604020202020204" pitchFamily="34" charset="0"/>
              <a:buChar char="•"/>
              <a:defRPr sz="1300">
                <a:solidFill>
                  <a:srgbClr val="42463F"/>
                </a:solidFill>
                <a:latin typeface="Montserrat" pitchFamily="2" charset="77"/>
              </a:defRPr>
            </a:lvl5pPr>
            <a:lvl6pPr>
              <a:lnSpc>
                <a:spcPts val="1875"/>
              </a:lnSpc>
              <a:buFont typeface="Arial" panose="020B0604020202020204" pitchFamily="34" charset="0"/>
              <a:buNone/>
              <a:defRPr sz="1300">
                <a:solidFill>
                  <a:schemeClr val="accent6"/>
                </a:solidFill>
                <a:latin typeface="Montserrat" pitchFamily="2" charset="77"/>
              </a:defRPr>
            </a:lvl6pPr>
            <a:lvl7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7pPr>
            <a:lvl8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8pPr>
            <a:lvl9pPr>
              <a:lnSpc>
                <a:spcPts val="1875"/>
              </a:lnSpc>
              <a:defRPr sz="1300">
                <a:solidFill>
                  <a:schemeClr val="accent6"/>
                </a:solidFill>
                <a:latin typeface="Montserrat" pitchFamily="2" charset="77"/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8B87E1-A9BF-F948-AC78-5D3D4D3CB01A}"/>
              </a:ext>
            </a:extLst>
          </p:cNvPr>
          <p:cNvSpPr/>
          <p:nvPr userDrawn="1"/>
        </p:nvSpPr>
        <p:spPr>
          <a:xfrm>
            <a:off x="0" y="4698758"/>
            <a:ext cx="9144000" cy="44474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4" dirty="0">
              <a:solidFill>
                <a:srgbClr val="A7D5C7"/>
              </a:solidFill>
            </a:endParaRP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30F284FD-F04C-2B4B-97B6-BC6EFE7F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86800" y="4801053"/>
            <a:ext cx="457200" cy="273808"/>
          </a:xfrm>
        </p:spPr>
        <p:txBody>
          <a:bodyPr/>
          <a:lstStyle/>
          <a:p>
            <a:pPr algn="ctr"/>
            <a:fld id="{0CEC5681-A4CC-C347-9721-5601B8E08378}" type="slidenum">
              <a:rPr lang="en-US" sz="750">
                <a:solidFill>
                  <a:srgbClr val="424640"/>
                </a:solidFill>
                <a:latin typeface="Montserrat Light" pitchFamily="2" charset="77"/>
                <a:cs typeface="Poppins" pitchFamily="2" charset="77"/>
              </a:rPr>
              <a:pPr algn="ctr"/>
              <a:t>‹#›</a:t>
            </a:fld>
            <a:endParaRPr lang="en-US" sz="750" dirty="0">
              <a:solidFill>
                <a:srgbClr val="424640"/>
              </a:solidFill>
              <a:latin typeface="Montserrat Light" pitchFamily="2" charset="77"/>
              <a:cs typeface="Poppins" pitchFamily="2" charset="77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C624097-A3F4-4E48-AA61-4ACDE275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07735"/>
            <a:ext cx="5173839" cy="397271"/>
          </a:xfrm>
        </p:spPr>
        <p:txBody>
          <a:bodyPr lIns="36576" tIns="64008" rIns="36576" bIns="64008" anchor="ctr" anchorCtr="0">
            <a:noAutofit/>
          </a:bodyPr>
          <a:lstStyle>
            <a:lvl1pPr>
              <a:defRPr sz="2600" b="1" i="0">
                <a:solidFill>
                  <a:schemeClr val="accent4"/>
                </a:solidFill>
                <a:latin typeface="Prodigy Sans SemiBold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2384C32-A541-0544-99E4-9AB53120D5A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1" y="804864"/>
            <a:ext cx="5173663" cy="3492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300" b="0" i="0">
                <a:solidFill>
                  <a:srgbClr val="699652"/>
                </a:solidFill>
                <a:latin typeface="Montserrat" pitchFamily="2" charset="77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8ACCB53-6E48-6029-6A6D-04D481BEEC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0312" y="4804853"/>
            <a:ext cx="1667425" cy="27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17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Montserrat" panose="00000500000000000000" pitchFamily="2" charset="0"/>
              </a:defRPr>
            </a:lvl1pPr>
          </a:lstStyle>
          <a:p>
            <a:fld id="{0CEC5681-A4CC-C347-9721-5601B8E083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922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  <p:sldLayoutId id="2147483768" r:id="rId22"/>
    <p:sldLayoutId id="2147483673" r:id="rId23"/>
    <p:sldLayoutId id="2147483743" r:id="rId24"/>
    <p:sldLayoutId id="2147483684" r:id="rId25"/>
    <p:sldLayoutId id="2147483685" r:id="rId26"/>
    <p:sldLayoutId id="2147483696" r:id="rId27"/>
    <p:sldLayoutId id="2147483695" r:id="rId28"/>
    <p:sldLayoutId id="2147483745" r:id="rId29"/>
    <p:sldLayoutId id="2147483674" r:id="rId30"/>
    <p:sldLayoutId id="2147483676" r:id="rId31"/>
    <p:sldLayoutId id="2147483675" r:id="rId32"/>
    <p:sldLayoutId id="2147483686" r:id="rId33"/>
    <p:sldLayoutId id="2147483687" r:id="rId34"/>
    <p:sldLayoutId id="2147483689" r:id="rId35"/>
    <p:sldLayoutId id="2147483688" r:id="rId36"/>
    <p:sldLayoutId id="2147483690" r:id="rId37"/>
    <p:sldLayoutId id="2147483677" r:id="rId38"/>
    <p:sldLayoutId id="2147483691" r:id="rId39"/>
    <p:sldLayoutId id="2147483692" r:id="rId40"/>
    <p:sldLayoutId id="2147483678" r:id="rId41"/>
    <p:sldLayoutId id="2147483693" r:id="rId42"/>
    <p:sldLayoutId id="2147483744" r:id="rId43"/>
    <p:sldLayoutId id="2147483694" r:id="rId44"/>
    <p:sldLayoutId id="2147483701" r:id="rId45"/>
    <p:sldLayoutId id="2147483702" r:id="rId46"/>
    <p:sldLayoutId id="2147483703" r:id="rId47"/>
    <p:sldLayoutId id="2147483704" r:id="rId48"/>
    <p:sldLayoutId id="2147483705" r:id="rId49"/>
    <p:sldLayoutId id="2147483706" r:id="rId50"/>
    <p:sldLayoutId id="2147483707" r:id="rId51"/>
    <p:sldLayoutId id="2147483708" r:id="rId52"/>
    <p:sldLayoutId id="2147483724" r:id="rId53"/>
    <p:sldLayoutId id="2147483725" r:id="rId54"/>
    <p:sldLayoutId id="2147483726" r:id="rId55"/>
    <p:sldLayoutId id="2147483727" r:id="rId56"/>
    <p:sldLayoutId id="2147483728" r:id="rId57"/>
    <p:sldLayoutId id="2147483729" r:id="rId58"/>
    <p:sldLayoutId id="2147483730" r:id="rId59"/>
    <p:sldLayoutId id="2147483731" r:id="rId60"/>
    <p:sldLayoutId id="2147483732" r:id="rId61"/>
    <p:sldLayoutId id="2147483710" r:id="rId62"/>
    <p:sldLayoutId id="2147483711" r:id="rId63"/>
    <p:sldLayoutId id="2147483712" r:id="rId64"/>
    <p:sldLayoutId id="2147483733" r:id="rId65"/>
    <p:sldLayoutId id="2147483734" r:id="rId66"/>
    <p:sldLayoutId id="2147483735" r:id="rId67"/>
    <p:sldLayoutId id="2147483736" r:id="rId68"/>
    <p:sldLayoutId id="2147483737" r:id="rId69"/>
    <p:sldLayoutId id="2147483715" r:id="rId70"/>
    <p:sldLayoutId id="2147483738" r:id="rId71"/>
    <p:sldLayoutId id="2147483739" r:id="rId72"/>
    <p:sldLayoutId id="2147483740" r:id="rId73"/>
    <p:sldLayoutId id="2147483741" r:id="rId74"/>
    <p:sldLayoutId id="2147483742" r:id="rId75"/>
    <p:sldLayoutId id="2147483699" r:id="rId76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Prodigy Sans SemiBold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b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b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kern="1200">
          <a:solidFill>
            <a:schemeClr val="tx1"/>
          </a:solidFill>
          <a:latin typeface="Montserrat" panose="00000500000000000000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microsoft.com/l/message/19:2b84155b-65ea-4f1c-b3e0-07c94cd8d3b7_ad8dd62b-78b7-4523-97fc-408cd8ba3484@unq.gbl.spaces/1788384149755?context=%7B%22contextType%22%3A%22chat%22%7D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fhsa.org/sites/default/files/media/document/2026-06/cf888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5E74B-320F-864A-84C1-5EBECD71A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8682" y="1647431"/>
            <a:ext cx="6416638" cy="1127472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Public Benefit Policy Changes</a:t>
            </a:r>
            <a:br>
              <a:rPr lang="en-US" dirty="0">
                <a:latin typeface="Prodigy Sans SemiBold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FF6CC-809B-7F4E-9C00-25860AFC9E4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76917" y="2834468"/>
            <a:ext cx="6414817" cy="379069"/>
          </a:xfrm>
        </p:spPr>
        <p:txBody>
          <a:bodyPr vert="horz" lIns="64008" tIns="0" rIns="137160" bIns="64008" rtlCol="0" anchor="t">
            <a:noAutofit/>
          </a:bodyPr>
          <a:lstStyle/>
          <a:p>
            <a:r>
              <a:rPr lang="en-US" b="1" dirty="0">
                <a:latin typeface="Montserrat SemiBold"/>
              </a:rPr>
              <a:t>San Francisco Immigrant Rights Commission</a:t>
            </a:r>
            <a:endParaRPr lang="en-US" dirty="0"/>
          </a:p>
          <a:p>
            <a:r>
              <a:rPr lang="en-US" dirty="0">
                <a:latin typeface="Montserrat SemiBold"/>
              </a:rPr>
              <a:t>September 14, 2026</a:t>
            </a:r>
            <a:endParaRPr lang="en-US" dirty="0"/>
          </a:p>
          <a:p>
            <a:endParaRPr lang="en-US" dirty="0"/>
          </a:p>
          <a:p>
            <a:r>
              <a:rPr lang="en-US" dirty="0">
                <a:latin typeface="Montserrat SemiBold"/>
              </a:rPr>
              <a:t>The meeting will begin shortly.</a:t>
            </a:r>
            <a:br>
              <a:rPr lang="en-US" sz="1600" dirty="0">
                <a:latin typeface="Montserrat SemiBold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76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6EF9A-3E10-4143-BD7B-634555652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5E2519-4D90-D646-9006-B2B90D88A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64008" tIns="137160" rIns="137160" bIns="64008" rtlCol="0" anchor="t">
            <a:normAutofit/>
          </a:bodyPr>
          <a:lstStyle/>
          <a:p>
            <a:pPr>
              <a:lnSpc>
                <a:spcPct val="150000"/>
              </a:lnSpc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Montserrat"/>
              </a:rPr>
              <a:t>Public Charge</a:t>
            </a: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AutoNum type="arabicPeriod"/>
            </a:pPr>
            <a:r>
              <a:rPr lang="en-US" sz="1400" dirty="0">
                <a:solidFill>
                  <a:srgbClr val="000000"/>
                </a:solidFill>
                <a:latin typeface="Montserrat"/>
              </a:rPr>
              <a:t>State and Federal Policy Changes to Medi-Cal</a:t>
            </a: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sz="1400" dirty="0">
                <a:latin typeface="Montserrat"/>
              </a:rPr>
              <a:t>Client Impacts</a:t>
            </a:r>
            <a:endParaRPr lang="en-US" sz="1400" dirty="0">
              <a:solidFill>
                <a:srgbClr val="000000"/>
              </a:solidFill>
            </a:endParaRPr>
          </a:p>
          <a:p>
            <a:pPr>
              <a:lnSpc>
                <a:spcPct val="150000"/>
              </a:lnSpc>
              <a:buAutoNum type="arabicPeriod"/>
            </a:pPr>
            <a:r>
              <a:rPr lang="en-US" sz="1400" dirty="0">
                <a:latin typeface="Montserrat"/>
              </a:rPr>
              <a:t>Our HR1 Action Plan</a:t>
            </a:r>
          </a:p>
          <a:p>
            <a:pPr>
              <a:lnSpc>
                <a:spcPct val="150000"/>
              </a:lnSpc>
              <a:buAutoNum type="arabicPeriod"/>
            </a:pPr>
            <a:r>
              <a:rPr lang="en-US" sz="1400" dirty="0">
                <a:latin typeface="Montserrat"/>
              </a:rPr>
              <a:t>How Partners Can Help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9C482F-194F-3541-9F08-5B363951E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2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90976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9EC4A-63B9-51FA-1B1D-DCB584171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EFB38-64A8-ECA1-B368-18302AACB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7375478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What is Public Charge?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177B45-19C0-9566-9DFE-B6CFEFA78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22574"/>
            <a:ext cx="7799211" cy="3549500"/>
          </a:xfrm>
        </p:spPr>
        <p:txBody>
          <a:bodyPr vert="horz" lIns="64008" tIns="137160" rIns="137160" bIns="64008" numCol="1" rtlCol="0" anchor="t">
            <a:noAutofit/>
          </a:bodyPr>
          <a:lstStyle/>
          <a:p>
            <a:pPr marL="285750" indent="-285750">
              <a:buChar char="•"/>
            </a:pPr>
            <a:r>
              <a:rPr lang="en-US" sz="1600" dirty="0">
                <a:solidFill>
                  <a:srgbClr val="000000"/>
                </a:solidFill>
                <a:latin typeface="Montserrat"/>
              </a:rPr>
              <a:t>Public charge is an immigration policy impacting immigrants:</a:t>
            </a:r>
            <a:endParaRPr lang="en-US" dirty="0">
              <a:latin typeface="Montserrat"/>
            </a:endParaRPr>
          </a:p>
          <a:p>
            <a:pPr marL="914400" lvl="1"/>
            <a:r>
              <a:rPr lang="en-US" sz="1600" dirty="0">
                <a:solidFill>
                  <a:srgbClr val="000000"/>
                </a:solidFill>
                <a:latin typeface="Montserrat"/>
              </a:rPr>
              <a:t>Applying for a green card through a family petition or an employer petition</a:t>
            </a:r>
            <a:endParaRPr lang="en-US" dirty="0">
              <a:latin typeface="Montserrat"/>
            </a:endParaRPr>
          </a:p>
          <a:p>
            <a:pPr marL="914400" lvl="1"/>
            <a:r>
              <a:rPr lang="en-US" sz="1600" dirty="0">
                <a:solidFill>
                  <a:srgbClr val="000000"/>
                </a:solidFill>
                <a:latin typeface="Montserrat"/>
              </a:rPr>
              <a:t>Applying for a visa to enter the US</a:t>
            </a:r>
            <a:endParaRPr lang="en-US" dirty="0">
              <a:latin typeface="Montserra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600" dirty="0">
                <a:solidFill>
                  <a:srgbClr val="000000"/>
                </a:solidFill>
                <a:latin typeface="Montserrat"/>
              </a:rPr>
              <a:t>Also applies to some green card holders who leave the U.S. for more than six months.</a:t>
            </a:r>
            <a:endParaRPr lang="en-US" dirty="0">
              <a:latin typeface="Montserrat"/>
            </a:endParaRPr>
          </a:p>
          <a:p>
            <a:pPr marL="285750" indent="-285750">
              <a:buFont typeface="Arial,Sans-Serif"/>
              <a:buChar char="•"/>
            </a:pPr>
            <a:r>
              <a:rPr lang="en-US" sz="1600" dirty="0">
                <a:solidFill>
                  <a:srgbClr val="000000"/>
                </a:solidFill>
                <a:latin typeface="Montserrat"/>
              </a:rPr>
              <a:t>By law, immigration officers must look at a person's age, health, family, financial status, education, and work skills to decide if they can get a green card, including whether a family member or someone else has promised to support that person financially.</a:t>
            </a:r>
            <a:endParaRPr lang="en-US" dirty="0">
              <a:latin typeface="Montserrat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Montserrat"/>
              </a:rPr>
              <a:t>The public charge test looks at whether a person is likely to depend on the government at any time in the future. 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18B1B5-D3E9-0212-0DCA-741BA24E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dirty="0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3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6935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4E593-C338-43C9-A886-CDEDAC088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9125E-5CCD-E898-8705-F5269B26D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7375478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Public Charge Rule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F838215-7CB8-81AB-1556-8B7E97F2AD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942657" cy="262073"/>
          </a:xfrm>
        </p:spPr>
        <p:txBody>
          <a:bodyPr/>
          <a:lstStyle/>
          <a:p>
            <a:r>
              <a:rPr lang="en-US" b="1" dirty="0">
                <a:latin typeface="Montserrat"/>
              </a:rPr>
              <a:t>Dispelling Rumors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0197E9-9F28-934D-FFB2-906740B7A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5500"/>
            <a:ext cx="7799211" cy="3315458"/>
          </a:xfrm>
        </p:spPr>
        <p:txBody>
          <a:bodyPr vert="horz" lIns="64008" tIns="137160" rIns="137160" bIns="64008" numCol="1" rtlCol="0" anchor="t">
            <a:noAutofit/>
          </a:bodyPr>
          <a:lstStyle/>
          <a:p>
            <a:r>
              <a:rPr lang="en-US" sz="1500" b="1" dirty="0">
                <a:solidFill>
                  <a:srgbClr val="000000"/>
                </a:solidFill>
                <a:latin typeface="Montserrat"/>
              </a:rPr>
              <a:t>“Public Charge” rules do not change </a:t>
            </a:r>
            <a:r>
              <a:rPr lang="en-US" sz="1500" b="1" u="sng" dirty="0">
                <a:solidFill>
                  <a:srgbClr val="000000"/>
                </a:solidFill>
                <a:latin typeface="Montserrat"/>
              </a:rPr>
              <a:t>who is eligible</a:t>
            </a:r>
            <a:r>
              <a:rPr lang="en-US" sz="1500" b="1" dirty="0">
                <a:solidFill>
                  <a:srgbClr val="000000"/>
                </a:solidFill>
                <a:latin typeface="Montserrat"/>
              </a:rPr>
              <a:t> for public benefits</a:t>
            </a:r>
            <a:endParaRPr lang="en-US" sz="1500" dirty="0">
              <a:solidFill>
                <a:srgbClr val="000000"/>
              </a:solidFill>
              <a:latin typeface="Montserrat"/>
            </a:endParaRPr>
          </a:p>
          <a:p>
            <a:pPr marL="285750" indent="-285750">
              <a:buChar char="•"/>
            </a:pPr>
            <a:r>
              <a:rPr lang="en-US" sz="1600" dirty="0">
                <a:solidFill>
                  <a:srgbClr val="000000"/>
                </a:solidFill>
                <a:latin typeface="Montserrat"/>
              </a:rPr>
              <a:t>There is no public charge test to become a citizen. A person can use benefits and apply for citizenship once they have a green card.</a:t>
            </a:r>
            <a:endParaRPr lang="en-US" dirty="0"/>
          </a:p>
          <a:p>
            <a:pPr marL="285750" indent="-285750">
              <a:lnSpc>
                <a:spcPct val="100000"/>
              </a:lnSpc>
              <a:buChar char="•"/>
            </a:pPr>
            <a:r>
              <a:rPr lang="en-US" sz="1600" dirty="0">
                <a:solidFill>
                  <a:srgbClr val="000000"/>
                </a:solidFill>
                <a:latin typeface="Montserrat"/>
              </a:rPr>
              <a:t>Public Charge does </a:t>
            </a:r>
            <a:r>
              <a:rPr lang="en-US" sz="1600" b="1" dirty="0">
                <a:solidFill>
                  <a:srgbClr val="000000"/>
                </a:solidFill>
                <a:latin typeface="Montserrat"/>
              </a:rPr>
              <a:t>not apply </a:t>
            </a:r>
            <a:r>
              <a:rPr lang="en-US" sz="1600" dirty="0">
                <a:solidFill>
                  <a:srgbClr val="000000"/>
                </a:solidFill>
                <a:latin typeface="Montserrat"/>
              </a:rPr>
              <a:t>when:</a:t>
            </a:r>
            <a:endParaRPr lang="en-US" sz="1600" dirty="0">
              <a:solidFill>
                <a:srgbClr val="0C2246"/>
              </a:solidFill>
              <a:latin typeface="Montserrat"/>
            </a:endParaRPr>
          </a:p>
          <a:p>
            <a:pPr marL="914400" lvl="1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Montserrat"/>
              </a:rPr>
              <a:t>Refugees, asylees, </a:t>
            </a:r>
            <a:r>
              <a:rPr lang="en-US" sz="1500" dirty="0">
                <a:solidFill>
                  <a:srgbClr val="000000"/>
                </a:solidFill>
                <a:latin typeface="Montserrat"/>
              </a:rPr>
              <a:t>Special Immigrant Juvenile (SIJ) Status</a:t>
            </a:r>
            <a:r>
              <a:rPr lang="en-US" sz="1600" dirty="0">
                <a:solidFill>
                  <a:srgbClr val="000000"/>
                </a:solidFill>
                <a:latin typeface="Montserrat"/>
              </a:rPr>
              <a:t>, and certain other statuses apply for a green card</a:t>
            </a:r>
          </a:p>
          <a:p>
            <a:pPr marL="914400" lvl="1">
              <a:lnSpc>
                <a:spcPct val="100000"/>
              </a:lnSpc>
            </a:pPr>
            <a:r>
              <a:rPr lang="en-US" sz="1600" dirty="0">
                <a:solidFill>
                  <a:srgbClr val="000000"/>
                </a:solidFill>
                <a:latin typeface="Montserrat"/>
              </a:rPr>
              <a:t>You have no pathway to obtain a green card or you do not plan to apply for a green card in the future</a:t>
            </a:r>
          </a:p>
          <a:p>
            <a:pPr marL="914400" lvl="1" indent="-285750">
              <a:lnSpc>
                <a:spcPct val="100000"/>
              </a:lnSpc>
              <a:buChar char="•"/>
            </a:pPr>
            <a:r>
              <a:rPr lang="en-US" sz="1600" dirty="0">
                <a:solidFill>
                  <a:srgbClr val="000000"/>
                </a:solidFill>
                <a:latin typeface="Montserrat"/>
              </a:rPr>
              <a:t>You’re applying for TPS, U or T Visa, Asylum or Refugee status, or SIJ Status</a:t>
            </a:r>
          </a:p>
          <a:p>
            <a:pPr lvl="1" indent="0">
              <a:lnSpc>
                <a:spcPct val="100000"/>
              </a:lnSpc>
              <a:buNone/>
            </a:pPr>
            <a:endParaRPr lang="en-US" sz="1600" dirty="0">
              <a:solidFill>
                <a:srgbClr val="000000"/>
              </a:solidFill>
              <a:latin typeface="Montserrat"/>
            </a:endParaRPr>
          </a:p>
          <a:p>
            <a:pPr marL="285750" indent="-285750">
              <a:lnSpc>
                <a:spcPct val="100000"/>
              </a:lnSpc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00000"/>
              </a:lnSpc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endParaRPr lang="en-US" sz="1600" b="1" dirty="0">
              <a:solidFill>
                <a:srgbClr val="709E4F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CE7EA2-3695-E1D2-2D7D-F51A253D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dirty="0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4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24528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13C59-EF37-4833-FAE9-40A5E872C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0A346-AA71-90CE-74BF-7AAE8857E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7375478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Current Public Charge Rule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2129670-B8CE-2D43-B6F5-8021E2125A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942657" cy="262073"/>
          </a:xfrm>
        </p:spPr>
        <p:txBody>
          <a:bodyPr/>
          <a:lstStyle/>
          <a:p>
            <a:r>
              <a:rPr lang="en-US" b="1" dirty="0">
                <a:latin typeface="Montserrat"/>
              </a:rPr>
              <a:t>Now: Before September 18, 2026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1DE539-4229-2264-8B23-E2ED383BE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9079"/>
            <a:ext cx="6630526" cy="3321879"/>
          </a:xfrm>
        </p:spPr>
        <p:txBody>
          <a:bodyPr vert="horz" lIns="64008" tIns="137160" rIns="137160" bIns="64008" numCol="1" rtlCol="0" anchor="t">
            <a:noAutofit/>
          </a:bodyPr>
          <a:lstStyle/>
          <a:p>
            <a:endParaRPr lang="en-US" sz="1600" dirty="0">
              <a:solidFill>
                <a:srgbClr val="000000"/>
              </a:solidFill>
              <a:latin typeface="Montserrat"/>
            </a:endParaRPr>
          </a:p>
          <a:p>
            <a:r>
              <a:rPr lang="en-US" sz="1600" dirty="0">
                <a:solidFill>
                  <a:srgbClr val="000000"/>
                </a:solidFill>
                <a:latin typeface="Montserrat"/>
              </a:rPr>
              <a:t>Historically, the public charge test has been limited to cash assistance programs and long-term institutional care paid for by Medi-Cal. </a:t>
            </a:r>
            <a:endParaRPr lang="en-US" dirty="0">
              <a:latin typeface="Montserrat"/>
            </a:endParaRPr>
          </a:p>
          <a:p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44686A-A145-375D-42FB-203FAEE8D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dirty="0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5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  <p:pic>
        <p:nvPicPr>
          <p:cNvPr id="7" name="Picture Placeholder 6" descr="Ocean Water Sunrise. | Freestock videos">
            <a:extLst>
              <a:ext uri="{FF2B5EF4-FFF2-40B4-BE49-F238E27FC236}">
                <a16:creationId xmlns:a16="http://schemas.microsoft.com/office/drawing/2014/main" id="{6F9B6BE4-8C8F-B5BA-546C-19747A4307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572" r="30572"/>
          <a:stretch>
            <a:fillRect/>
          </a:stretch>
        </p:blipFill>
        <p:spPr>
          <a:xfrm>
            <a:off x="7112536" y="1807278"/>
            <a:ext cx="2031463" cy="2918350"/>
          </a:xfrm>
          <a:custGeom>
            <a:avLst/>
            <a:gdLst>
              <a:gd name="connsiteX0" fmla="*/ 0 w 3251200"/>
              <a:gd name="connsiteY0" fmla="*/ 0 h 4705350"/>
              <a:gd name="connsiteX1" fmla="*/ 2709322 w 3251200"/>
              <a:gd name="connsiteY1" fmla="*/ 0 h 4705350"/>
              <a:gd name="connsiteX2" fmla="*/ 3251200 w 3251200"/>
              <a:gd name="connsiteY2" fmla="*/ 541878 h 4705350"/>
              <a:gd name="connsiteX3" fmla="*/ 3251200 w 3251200"/>
              <a:gd name="connsiteY3" fmla="*/ 4705350 h 4705350"/>
              <a:gd name="connsiteX4" fmla="*/ 0 w 3251200"/>
              <a:gd name="connsiteY4" fmla="*/ 4705350 h 4705350"/>
              <a:gd name="connsiteX5" fmla="*/ 0 w 3251200"/>
              <a:gd name="connsiteY5" fmla="*/ 0 h 4705350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51200 w 3251200"/>
              <a:gd name="connsiteY2" fmla="*/ 547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200"/>
              <a:gd name="connsiteY0" fmla="*/ 5645 h 4710995"/>
              <a:gd name="connsiteX1" fmla="*/ 1665100 w 3251200"/>
              <a:gd name="connsiteY1" fmla="*/ 0 h 4710995"/>
              <a:gd name="connsiteX2" fmla="*/ 3245555 w 3251200"/>
              <a:gd name="connsiteY2" fmla="*/ 1563523 h 4710995"/>
              <a:gd name="connsiteX3" fmla="*/ 3251200 w 3251200"/>
              <a:gd name="connsiteY3" fmla="*/ 4710995 h 4710995"/>
              <a:gd name="connsiteX4" fmla="*/ 0 w 3251200"/>
              <a:gd name="connsiteY4" fmla="*/ 4710995 h 4710995"/>
              <a:gd name="connsiteX5" fmla="*/ 0 w 3251200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251937"/>
              <a:gd name="connsiteY0" fmla="*/ 120008 h 4825358"/>
              <a:gd name="connsiteX1" fmla="*/ 1665100 w 3251937"/>
              <a:gd name="connsiteY1" fmla="*/ 114363 h 4825358"/>
              <a:gd name="connsiteX2" fmla="*/ 3245555 w 3251937"/>
              <a:gd name="connsiteY2" fmla="*/ 1677886 h 4825358"/>
              <a:gd name="connsiteX3" fmla="*/ 3251200 w 3251937"/>
              <a:gd name="connsiteY3" fmla="*/ 4825358 h 4825358"/>
              <a:gd name="connsiteX4" fmla="*/ 0 w 3251937"/>
              <a:gd name="connsiteY4" fmla="*/ 4825358 h 4825358"/>
              <a:gd name="connsiteX5" fmla="*/ 0 w 3251937"/>
              <a:gd name="connsiteY5" fmla="*/ 120008 h 4825358"/>
              <a:gd name="connsiteX0" fmla="*/ 0 w 3251937"/>
              <a:gd name="connsiteY0" fmla="*/ 5645 h 4710995"/>
              <a:gd name="connsiteX1" fmla="*/ 1665100 w 3251937"/>
              <a:gd name="connsiteY1" fmla="*/ 0 h 4710995"/>
              <a:gd name="connsiteX2" fmla="*/ 3245555 w 3251937"/>
              <a:gd name="connsiteY2" fmla="*/ 1563523 h 4710995"/>
              <a:gd name="connsiteX3" fmla="*/ 3251200 w 3251937"/>
              <a:gd name="connsiteY3" fmla="*/ 4710995 h 4710995"/>
              <a:gd name="connsiteX4" fmla="*/ 0 w 3251937"/>
              <a:gd name="connsiteY4" fmla="*/ 4710995 h 4710995"/>
              <a:gd name="connsiteX5" fmla="*/ 0 w 3251937"/>
              <a:gd name="connsiteY5" fmla="*/ 5645 h 4710995"/>
              <a:gd name="connsiteX0" fmla="*/ 0 w 3363262"/>
              <a:gd name="connsiteY0" fmla="*/ 0 h 4705350"/>
              <a:gd name="connsiteX1" fmla="*/ 1676389 w 3363262"/>
              <a:gd name="connsiteY1" fmla="*/ 16933 h 4705350"/>
              <a:gd name="connsiteX2" fmla="*/ 3245555 w 3363262"/>
              <a:gd name="connsiteY2" fmla="*/ 1557878 h 4705350"/>
              <a:gd name="connsiteX3" fmla="*/ 3251200 w 3363262"/>
              <a:gd name="connsiteY3" fmla="*/ 4705350 h 4705350"/>
              <a:gd name="connsiteX4" fmla="*/ 0 w 3363262"/>
              <a:gd name="connsiteY4" fmla="*/ 4705350 h 4705350"/>
              <a:gd name="connsiteX5" fmla="*/ 0 w 3363262"/>
              <a:gd name="connsiteY5" fmla="*/ 0 h 4705350"/>
              <a:gd name="connsiteX0" fmla="*/ 0 w 3363262"/>
              <a:gd name="connsiteY0" fmla="*/ 118335 h 4801107"/>
              <a:gd name="connsiteX1" fmla="*/ 1676389 w 3363262"/>
              <a:gd name="connsiteY1" fmla="*/ 112690 h 4801107"/>
              <a:gd name="connsiteX2" fmla="*/ 3245555 w 3363262"/>
              <a:gd name="connsiteY2" fmla="*/ 1653635 h 4801107"/>
              <a:gd name="connsiteX3" fmla="*/ 3251200 w 3363262"/>
              <a:gd name="connsiteY3" fmla="*/ 4801107 h 4801107"/>
              <a:gd name="connsiteX4" fmla="*/ 0 w 3363262"/>
              <a:gd name="connsiteY4" fmla="*/ 4801107 h 4801107"/>
              <a:gd name="connsiteX5" fmla="*/ 0 w 3363262"/>
              <a:gd name="connsiteY5" fmla="*/ 118335 h 4801107"/>
              <a:gd name="connsiteX0" fmla="*/ 0 w 3363262"/>
              <a:gd name="connsiteY0" fmla="*/ 5659 h 4688431"/>
              <a:gd name="connsiteX1" fmla="*/ 1676389 w 3363262"/>
              <a:gd name="connsiteY1" fmla="*/ 14 h 4688431"/>
              <a:gd name="connsiteX2" fmla="*/ 3245555 w 3363262"/>
              <a:gd name="connsiteY2" fmla="*/ 1540959 h 4688431"/>
              <a:gd name="connsiteX3" fmla="*/ 3251200 w 3363262"/>
              <a:gd name="connsiteY3" fmla="*/ 4688431 h 4688431"/>
              <a:gd name="connsiteX4" fmla="*/ 0 w 3363262"/>
              <a:gd name="connsiteY4" fmla="*/ 4688431 h 4688431"/>
              <a:gd name="connsiteX5" fmla="*/ 0 w 3363262"/>
              <a:gd name="connsiteY5" fmla="*/ 5659 h 4688431"/>
              <a:gd name="connsiteX0" fmla="*/ 0 w 3363262"/>
              <a:gd name="connsiteY0" fmla="*/ 5645 h 4688417"/>
              <a:gd name="connsiteX1" fmla="*/ 1676389 w 3363262"/>
              <a:gd name="connsiteY1" fmla="*/ 0 h 4688417"/>
              <a:gd name="connsiteX2" fmla="*/ 3245555 w 3363262"/>
              <a:gd name="connsiteY2" fmla="*/ 1540945 h 4688417"/>
              <a:gd name="connsiteX3" fmla="*/ 3251200 w 3363262"/>
              <a:gd name="connsiteY3" fmla="*/ 4688417 h 4688417"/>
              <a:gd name="connsiteX4" fmla="*/ 0 w 3363262"/>
              <a:gd name="connsiteY4" fmla="*/ 4688417 h 4688417"/>
              <a:gd name="connsiteX5" fmla="*/ 0 w 3363262"/>
              <a:gd name="connsiteY5" fmla="*/ 5645 h 4688417"/>
              <a:gd name="connsiteX0" fmla="*/ 0 w 3251200"/>
              <a:gd name="connsiteY0" fmla="*/ 5645 h 4688417"/>
              <a:gd name="connsiteX1" fmla="*/ 1676389 w 3251200"/>
              <a:gd name="connsiteY1" fmla="*/ 0 h 4688417"/>
              <a:gd name="connsiteX2" fmla="*/ 3245555 w 3251200"/>
              <a:gd name="connsiteY2" fmla="*/ 1540945 h 4688417"/>
              <a:gd name="connsiteX3" fmla="*/ 3251200 w 3251200"/>
              <a:gd name="connsiteY3" fmla="*/ 4688417 h 4688417"/>
              <a:gd name="connsiteX4" fmla="*/ 0 w 3251200"/>
              <a:gd name="connsiteY4" fmla="*/ 4688417 h 4688417"/>
              <a:gd name="connsiteX5" fmla="*/ 0 w 3251200"/>
              <a:gd name="connsiteY5" fmla="*/ 5645 h 468841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251200"/>
              <a:gd name="connsiteY0" fmla="*/ 7995 h 4690767"/>
              <a:gd name="connsiteX1" fmla="*/ 1676389 w 3251200"/>
              <a:gd name="connsiteY1" fmla="*/ 2350 h 4690767"/>
              <a:gd name="connsiteX2" fmla="*/ 3245555 w 3251200"/>
              <a:gd name="connsiteY2" fmla="*/ 1543295 h 4690767"/>
              <a:gd name="connsiteX3" fmla="*/ 3251200 w 3251200"/>
              <a:gd name="connsiteY3" fmla="*/ 4690767 h 4690767"/>
              <a:gd name="connsiteX4" fmla="*/ 0 w 3251200"/>
              <a:gd name="connsiteY4" fmla="*/ 4690767 h 4690767"/>
              <a:gd name="connsiteX5" fmla="*/ 0 w 3251200"/>
              <a:gd name="connsiteY5" fmla="*/ 7995 h 4690767"/>
              <a:gd name="connsiteX0" fmla="*/ 0 w 3347251"/>
              <a:gd name="connsiteY0" fmla="*/ 17364 h 4700136"/>
              <a:gd name="connsiteX1" fmla="*/ 1892571 w 3347251"/>
              <a:gd name="connsiteY1" fmla="*/ 1429 h 4700136"/>
              <a:gd name="connsiteX2" fmla="*/ 3245555 w 3347251"/>
              <a:gd name="connsiteY2" fmla="*/ 1552664 h 4700136"/>
              <a:gd name="connsiteX3" fmla="*/ 3251200 w 3347251"/>
              <a:gd name="connsiteY3" fmla="*/ 4700136 h 4700136"/>
              <a:gd name="connsiteX4" fmla="*/ 0 w 3347251"/>
              <a:gd name="connsiteY4" fmla="*/ 4700136 h 4700136"/>
              <a:gd name="connsiteX5" fmla="*/ 0 w 3347251"/>
              <a:gd name="connsiteY5" fmla="*/ 17364 h 4700136"/>
              <a:gd name="connsiteX0" fmla="*/ 0 w 3347251"/>
              <a:gd name="connsiteY0" fmla="*/ 16090 h 4698862"/>
              <a:gd name="connsiteX1" fmla="*/ 1892571 w 3347251"/>
              <a:gd name="connsiteY1" fmla="*/ 155 h 4698862"/>
              <a:gd name="connsiteX2" fmla="*/ 3245555 w 3347251"/>
              <a:gd name="connsiteY2" fmla="*/ 1551390 h 4698862"/>
              <a:gd name="connsiteX3" fmla="*/ 3251200 w 3347251"/>
              <a:gd name="connsiteY3" fmla="*/ 4698862 h 4698862"/>
              <a:gd name="connsiteX4" fmla="*/ 0 w 3347251"/>
              <a:gd name="connsiteY4" fmla="*/ 4698862 h 4698862"/>
              <a:gd name="connsiteX5" fmla="*/ 0 w 3347251"/>
              <a:gd name="connsiteY5" fmla="*/ 16090 h 4698862"/>
              <a:gd name="connsiteX0" fmla="*/ 0 w 3251525"/>
              <a:gd name="connsiteY0" fmla="*/ 16090 h 4698862"/>
              <a:gd name="connsiteX1" fmla="*/ 1892571 w 3251525"/>
              <a:gd name="connsiteY1" fmla="*/ 155 h 4698862"/>
              <a:gd name="connsiteX2" fmla="*/ 3245555 w 3251525"/>
              <a:gd name="connsiteY2" fmla="*/ 1551390 h 4698862"/>
              <a:gd name="connsiteX3" fmla="*/ 3251200 w 3251525"/>
              <a:gd name="connsiteY3" fmla="*/ 4698862 h 4698862"/>
              <a:gd name="connsiteX4" fmla="*/ 0 w 3251525"/>
              <a:gd name="connsiteY4" fmla="*/ 4698862 h 4698862"/>
              <a:gd name="connsiteX5" fmla="*/ 0 w 3251525"/>
              <a:gd name="connsiteY5" fmla="*/ 16090 h 4698862"/>
              <a:gd name="connsiteX0" fmla="*/ 0 w 3251200"/>
              <a:gd name="connsiteY0" fmla="*/ 16090 h 4698862"/>
              <a:gd name="connsiteX1" fmla="*/ 1892571 w 3251200"/>
              <a:gd name="connsiteY1" fmla="*/ 155 h 4698862"/>
              <a:gd name="connsiteX2" fmla="*/ 3245555 w 3251200"/>
              <a:gd name="connsiteY2" fmla="*/ 1551390 h 4698862"/>
              <a:gd name="connsiteX3" fmla="*/ 3251200 w 3251200"/>
              <a:gd name="connsiteY3" fmla="*/ 4698862 h 4698862"/>
              <a:gd name="connsiteX4" fmla="*/ 0 w 3251200"/>
              <a:gd name="connsiteY4" fmla="*/ 4698862 h 4698862"/>
              <a:gd name="connsiteX5" fmla="*/ 0 w 3251200"/>
              <a:gd name="connsiteY5" fmla="*/ 16090 h 4698862"/>
              <a:gd name="connsiteX0" fmla="*/ 0 w 3251200"/>
              <a:gd name="connsiteY0" fmla="*/ 126446 h 4809218"/>
              <a:gd name="connsiteX1" fmla="*/ 1892571 w 3251200"/>
              <a:gd name="connsiteY1" fmla="*/ 110511 h 4809218"/>
              <a:gd name="connsiteX2" fmla="*/ 3249793 w 3251200"/>
              <a:gd name="connsiteY2" fmla="*/ 1666892 h 4809218"/>
              <a:gd name="connsiteX3" fmla="*/ 3251200 w 3251200"/>
              <a:gd name="connsiteY3" fmla="*/ 4809218 h 4809218"/>
              <a:gd name="connsiteX4" fmla="*/ 0 w 3251200"/>
              <a:gd name="connsiteY4" fmla="*/ 4809218 h 4809218"/>
              <a:gd name="connsiteX5" fmla="*/ 0 w 3251200"/>
              <a:gd name="connsiteY5" fmla="*/ 126446 h 4809218"/>
              <a:gd name="connsiteX0" fmla="*/ 0 w 3252413"/>
              <a:gd name="connsiteY0" fmla="*/ 126446 h 4809218"/>
              <a:gd name="connsiteX1" fmla="*/ 1892571 w 3252413"/>
              <a:gd name="connsiteY1" fmla="*/ 110511 h 4809218"/>
              <a:gd name="connsiteX2" fmla="*/ 3249793 w 3252413"/>
              <a:gd name="connsiteY2" fmla="*/ 1666892 h 4809218"/>
              <a:gd name="connsiteX3" fmla="*/ 3251200 w 3252413"/>
              <a:gd name="connsiteY3" fmla="*/ 4809218 h 4809218"/>
              <a:gd name="connsiteX4" fmla="*/ 0 w 3252413"/>
              <a:gd name="connsiteY4" fmla="*/ 4809218 h 4809218"/>
              <a:gd name="connsiteX5" fmla="*/ 0 w 3252413"/>
              <a:gd name="connsiteY5" fmla="*/ 126446 h 4809218"/>
              <a:gd name="connsiteX0" fmla="*/ 0 w 3252413"/>
              <a:gd name="connsiteY0" fmla="*/ 15936 h 4698708"/>
              <a:gd name="connsiteX1" fmla="*/ 1892571 w 3252413"/>
              <a:gd name="connsiteY1" fmla="*/ 1 h 4698708"/>
              <a:gd name="connsiteX2" fmla="*/ 3249793 w 3252413"/>
              <a:gd name="connsiteY2" fmla="*/ 1556382 h 4698708"/>
              <a:gd name="connsiteX3" fmla="*/ 3251200 w 3252413"/>
              <a:gd name="connsiteY3" fmla="*/ 4698708 h 4698708"/>
              <a:gd name="connsiteX4" fmla="*/ 0 w 3252413"/>
              <a:gd name="connsiteY4" fmla="*/ 4698708 h 4698708"/>
              <a:gd name="connsiteX5" fmla="*/ 0 w 3252413"/>
              <a:gd name="connsiteY5" fmla="*/ 15936 h 4698708"/>
              <a:gd name="connsiteX0" fmla="*/ 0 w 3252413"/>
              <a:gd name="connsiteY0" fmla="*/ 22665 h 4705437"/>
              <a:gd name="connsiteX1" fmla="*/ 1892571 w 3252413"/>
              <a:gd name="connsiteY1" fmla="*/ 6730 h 4705437"/>
              <a:gd name="connsiteX2" fmla="*/ 3249793 w 3252413"/>
              <a:gd name="connsiteY2" fmla="*/ 1563111 h 4705437"/>
              <a:gd name="connsiteX3" fmla="*/ 3251200 w 3252413"/>
              <a:gd name="connsiteY3" fmla="*/ 4705437 h 4705437"/>
              <a:gd name="connsiteX4" fmla="*/ 0 w 3252413"/>
              <a:gd name="connsiteY4" fmla="*/ 4705437 h 4705437"/>
              <a:gd name="connsiteX5" fmla="*/ 0 w 3252413"/>
              <a:gd name="connsiteY5" fmla="*/ 22665 h 4705437"/>
              <a:gd name="connsiteX0" fmla="*/ 0 w 3251200"/>
              <a:gd name="connsiteY0" fmla="*/ 22665 h 4705437"/>
              <a:gd name="connsiteX1" fmla="*/ 1892571 w 3251200"/>
              <a:gd name="connsiteY1" fmla="*/ 6730 h 4705437"/>
              <a:gd name="connsiteX2" fmla="*/ 3249793 w 3251200"/>
              <a:gd name="connsiteY2" fmla="*/ 1563111 h 4705437"/>
              <a:gd name="connsiteX3" fmla="*/ 3251200 w 3251200"/>
              <a:gd name="connsiteY3" fmla="*/ 4705437 h 4705437"/>
              <a:gd name="connsiteX4" fmla="*/ 0 w 3251200"/>
              <a:gd name="connsiteY4" fmla="*/ 4705437 h 4705437"/>
              <a:gd name="connsiteX5" fmla="*/ 0 w 3251200"/>
              <a:gd name="connsiteY5" fmla="*/ 22665 h 4705437"/>
              <a:gd name="connsiteX0" fmla="*/ 0 w 3251200"/>
              <a:gd name="connsiteY0" fmla="*/ 18552 h 4701324"/>
              <a:gd name="connsiteX1" fmla="*/ 1892571 w 3251200"/>
              <a:gd name="connsiteY1" fmla="*/ 2617 h 4701324"/>
              <a:gd name="connsiteX2" fmla="*/ 3249793 w 3251200"/>
              <a:gd name="connsiteY2" fmla="*/ 1558998 h 4701324"/>
              <a:gd name="connsiteX3" fmla="*/ 3251200 w 3251200"/>
              <a:gd name="connsiteY3" fmla="*/ 4701324 h 4701324"/>
              <a:gd name="connsiteX4" fmla="*/ 0 w 3251200"/>
              <a:gd name="connsiteY4" fmla="*/ 4701324 h 4701324"/>
              <a:gd name="connsiteX5" fmla="*/ 0 w 3251200"/>
              <a:gd name="connsiteY5" fmla="*/ 18552 h 4701324"/>
              <a:gd name="connsiteX0" fmla="*/ 0 w 3274280"/>
              <a:gd name="connsiteY0" fmla="*/ 18552 h 4701324"/>
              <a:gd name="connsiteX1" fmla="*/ 1892571 w 3274280"/>
              <a:gd name="connsiteY1" fmla="*/ 2617 h 4701324"/>
              <a:gd name="connsiteX2" fmla="*/ 2919900 w 3274280"/>
              <a:gd name="connsiteY2" fmla="*/ 416748 h 4701324"/>
              <a:gd name="connsiteX3" fmla="*/ 3249793 w 3274280"/>
              <a:gd name="connsiteY3" fmla="*/ 1558998 h 4701324"/>
              <a:gd name="connsiteX4" fmla="*/ 3251200 w 3274280"/>
              <a:gd name="connsiteY4" fmla="*/ 4701324 h 4701324"/>
              <a:gd name="connsiteX5" fmla="*/ 0 w 3274280"/>
              <a:gd name="connsiteY5" fmla="*/ 4701324 h 4701324"/>
              <a:gd name="connsiteX6" fmla="*/ 0 w 3274280"/>
              <a:gd name="connsiteY6" fmla="*/ 18552 h 4701324"/>
              <a:gd name="connsiteX0" fmla="*/ 0 w 3342056"/>
              <a:gd name="connsiteY0" fmla="*/ 122566 h 4805338"/>
              <a:gd name="connsiteX1" fmla="*/ 1892571 w 3342056"/>
              <a:gd name="connsiteY1" fmla="*/ 106631 h 4805338"/>
              <a:gd name="connsiteX2" fmla="*/ 3239153 w 3342056"/>
              <a:gd name="connsiteY2" fmla="*/ 118637 h 4805338"/>
              <a:gd name="connsiteX3" fmla="*/ 3249793 w 3342056"/>
              <a:gd name="connsiteY3" fmla="*/ 1663012 h 4805338"/>
              <a:gd name="connsiteX4" fmla="*/ 3251200 w 3342056"/>
              <a:gd name="connsiteY4" fmla="*/ 4805338 h 4805338"/>
              <a:gd name="connsiteX5" fmla="*/ 0 w 3342056"/>
              <a:gd name="connsiteY5" fmla="*/ 4805338 h 4805338"/>
              <a:gd name="connsiteX6" fmla="*/ 0 w 3342056"/>
              <a:gd name="connsiteY6" fmla="*/ 122566 h 4805338"/>
              <a:gd name="connsiteX0" fmla="*/ 0 w 3251200"/>
              <a:gd name="connsiteY0" fmla="*/ 122566 h 4805338"/>
              <a:gd name="connsiteX1" fmla="*/ 1892571 w 3251200"/>
              <a:gd name="connsiteY1" fmla="*/ 106631 h 4805338"/>
              <a:gd name="connsiteX2" fmla="*/ 3239153 w 3251200"/>
              <a:gd name="connsiteY2" fmla="*/ 118637 h 4805338"/>
              <a:gd name="connsiteX3" fmla="*/ 3249793 w 3251200"/>
              <a:gd name="connsiteY3" fmla="*/ 1663012 h 4805338"/>
              <a:gd name="connsiteX4" fmla="*/ 3251200 w 3251200"/>
              <a:gd name="connsiteY4" fmla="*/ 4805338 h 4805338"/>
              <a:gd name="connsiteX5" fmla="*/ 0 w 3251200"/>
              <a:gd name="connsiteY5" fmla="*/ 4805338 h 4805338"/>
              <a:gd name="connsiteX6" fmla="*/ 0 w 3251200"/>
              <a:gd name="connsiteY6" fmla="*/ 122566 h 4805338"/>
              <a:gd name="connsiteX0" fmla="*/ 0 w 3251200"/>
              <a:gd name="connsiteY0" fmla="*/ 15935 h 4698707"/>
              <a:gd name="connsiteX1" fmla="*/ 1892571 w 3251200"/>
              <a:gd name="connsiteY1" fmla="*/ 0 h 4698707"/>
              <a:gd name="connsiteX2" fmla="*/ 3239153 w 3251200"/>
              <a:gd name="connsiteY2" fmla="*/ 12006 h 4698707"/>
              <a:gd name="connsiteX3" fmla="*/ 3249793 w 3251200"/>
              <a:gd name="connsiteY3" fmla="*/ 1556381 h 4698707"/>
              <a:gd name="connsiteX4" fmla="*/ 3251200 w 3251200"/>
              <a:gd name="connsiteY4" fmla="*/ 4698707 h 4698707"/>
              <a:gd name="connsiteX5" fmla="*/ 0 w 3251200"/>
              <a:gd name="connsiteY5" fmla="*/ 4698707 h 4698707"/>
              <a:gd name="connsiteX6" fmla="*/ 0 w 3251200"/>
              <a:gd name="connsiteY6" fmla="*/ 15935 h 4698707"/>
              <a:gd name="connsiteX0" fmla="*/ 0 w 3251200"/>
              <a:gd name="connsiteY0" fmla="*/ 8624 h 4691396"/>
              <a:gd name="connsiteX1" fmla="*/ 754104 w 3251200"/>
              <a:gd name="connsiteY1" fmla="*/ 0 h 4691396"/>
              <a:gd name="connsiteX2" fmla="*/ 3239153 w 3251200"/>
              <a:gd name="connsiteY2" fmla="*/ 4695 h 4691396"/>
              <a:gd name="connsiteX3" fmla="*/ 3249793 w 3251200"/>
              <a:gd name="connsiteY3" fmla="*/ 1549070 h 4691396"/>
              <a:gd name="connsiteX4" fmla="*/ 3251200 w 3251200"/>
              <a:gd name="connsiteY4" fmla="*/ 4691396 h 4691396"/>
              <a:gd name="connsiteX5" fmla="*/ 0 w 3251200"/>
              <a:gd name="connsiteY5" fmla="*/ 4691396 h 4691396"/>
              <a:gd name="connsiteX6" fmla="*/ 0 w 3251200"/>
              <a:gd name="connsiteY6" fmla="*/ 8624 h 4691396"/>
              <a:gd name="connsiteX0" fmla="*/ 0 w 3251200"/>
              <a:gd name="connsiteY0" fmla="*/ 1366615 h 4784520"/>
              <a:gd name="connsiteX1" fmla="*/ 754104 w 3251200"/>
              <a:gd name="connsiteY1" fmla="*/ 93124 h 4784520"/>
              <a:gd name="connsiteX2" fmla="*/ 3239153 w 3251200"/>
              <a:gd name="connsiteY2" fmla="*/ 97819 h 4784520"/>
              <a:gd name="connsiteX3" fmla="*/ 3249793 w 3251200"/>
              <a:gd name="connsiteY3" fmla="*/ 1642194 h 4784520"/>
              <a:gd name="connsiteX4" fmla="*/ 3251200 w 3251200"/>
              <a:gd name="connsiteY4" fmla="*/ 4784520 h 4784520"/>
              <a:gd name="connsiteX5" fmla="*/ 0 w 3251200"/>
              <a:gd name="connsiteY5" fmla="*/ 4784520 h 4784520"/>
              <a:gd name="connsiteX6" fmla="*/ 0 w 3251200"/>
              <a:gd name="connsiteY6" fmla="*/ 1366615 h 4784520"/>
              <a:gd name="connsiteX0" fmla="*/ 1955 w 3253155"/>
              <a:gd name="connsiteY0" fmla="*/ 1366615 h 4784520"/>
              <a:gd name="connsiteX1" fmla="*/ 756059 w 3253155"/>
              <a:gd name="connsiteY1" fmla="*/ 93124 h 4784520"/>
              <a:gd name="connsiteX2" fmla="*/ 3241108 w 3253155"/>
              <a:gd name="connsiteY2" fmla="*/ 97819 h 4784520"/>
              <a:gd name="connsiteX3" fmla="*/ 3251748 w 3253155"/>
              <a:gd name="connsiteY3" fmla="*/ 1642194 h 4784520"/>
              <a:gd name="connsiteX4" fmla="*/ 3253155 w 3253155"/>
              <a:gd name="connsiteY4" fmla="*/ 4784520 h 4784520"/>
              <a:gd name="connsiteX5" fmla="*/ 1955 w 3253155"/>
              <a:gd name="connsiteY5" fmla="*/ 4784520 h 4784520"/>
              <a:gd name="connsiteX6" fmla="*/ 1955 w 3253155"/>
              <a:gd name="connsiteY6" fmla="*/ 1366615 h 4784520"/>
              <a:gd name="connsiteX0" fmla="*/ 1955 w 3253155"/>
              <a:gd name="connsiteY0" fmla="*/ 1278983 h 4696888"/>
              <a:gd name="connsiteX1" fmla="*/ 756059 w 3253155"/>
              <a:gd name="connsiteY1" fmla="*/ 5492 h 4696888"/>
              <a:gd name="connsiteX2" fmla="*/ 3241108 w 3253155"/>
              <a:gd name="connsiteY2" fmla="*/ 10187 h 4696888"/>
              <a:gd name="connsiteX3" fmla="*/ 3251748 w 3253155"/>
              <a:gd name="connsiteY3" fmla="*/ 1554562 h 4696888"/>
              <a:gd name="connsiteX4" fmla="*/ 3253155 w 3253155"/>
              <a:gd name="connsiteY4" fmla="*/ 4696888 h 4696888"/>
              <a:gd name="connsiteX5" fmla="*/ 1955 w 3253155"/>
              <a:gd name="connsiteY5" fmla="*/ 4696888 h 4696888"/>
              <a:gd name="connsiteX6" fmla="*/ 1955 w 3253155"/>
              <a:gd name="connsiteY6" fmla="*/ 1278983 h 4696888"/>
              <a:gd name="connsiteX0" fmla="*/ 92001 w 3343201"/>
              <a:gd name="connsiteY0" fmla="*/ 1285137 h 4703042"/>
              <a:gd name="connsiteX1" fmla="*/ 1334020 w 3343201"/>
              <a:gd name="connsiteY1" fmla="*/ 4335 h 4703042"/>
              <a:gd name="connsiteX2" fmla="*/ 3331154 w 3343201"/>
              <a:gd name="connsiteY2" fmla="*/ 16341 h 4703042"/>
              <a:gd name="connsiteX3" fmla="*/ 3341794 w 3343201"/>
              <a:gd name="connsiteY3" fmla="*/ 1560716 h 4703042"/>
              <a:gd name="connsiteX4" fmla="*/ 3343201 w 3343201"/>
              <a:gd name="connsiteY4" fmla="*/ 4703042 h 4703042"/>
              <a:gd name="connsiteX5" fmla="*/ 92001 w 3343201"/>
              <a:gd name="connsiteY5" fmla="*/ 4703042 h 4703042"/>
              <a:gd name="connsiteX6" fmla="*/ 92001 w 3343201"/>
              <a:gd name="connsiteY6" fmla="*/ 1285137 h 4703042"/>
              <a:gd name="connsiteX0" fmla="*/ 3656 w 3254856"/>
              <a:gd name="connsiteY0" fmla="*/ 1285137 h 4703042"/>
              <a:gd name="connsiteX1" fmla="*/ 1245675 w 3254856"/>
              <a:gd name="connsiteY1" fmla="*/ 4335 h 4703042"/>
              <a:gd name="connsiteX2" fmla="*/ 3242809 w 3254856"/>
              <a:gd name="connsiteY2" fmla="*/ 16341 h 4703042"/>
              <a:gd name="connsiteX3" fmla="*/ 3253449 w 3254856"/>
              <a:gd name="connsiteY3" fmla="*/ 1560716 h 4703042"/>
              <a:gd name="connsiteX4" fmla="*/ 3254856 w 3254856"/>
              <a:gd name="connsiteY4" fmla="*/ 4703042 h 4703042"/>
              <a:gd name="connsiteX5" fmla="*/ 3656 w 3254856"/>
              <a:gd name="connsiteY5" fmla="*/ 4703042 h 4703042"/>
              <a:gd name="connsiteX6" fmla="*/ 3656 w 3254856"/>
              <a:gd name="connsiteY6" fmla="*/ 1285137 h 4703042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2809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4856"/>
              <a:gd name="connsiteY0" fmla="*/ 1372618 h 4790523"/>
              <a:gd name="connsiteX1" fmla="*/ 1245675 w 3254856"/>
              <a:gd name="connsiteY1" fmla="*/ 91816 h 4790523"/>
              <a:gd name="connsiteX2" fmla="*/ 3248833 w 3254856"/>
              <a:gd name="connsiteY2" fmla="*/ 103822 h 4790523"/>
              <a:gd name="connsiteX3" fmla="*/ 3253449 w 3254856"/>
              <a:gd name="connsiteY3" fmla="*/ 1648197 h 4790523"/>
              <a:gd name="connsiteX4" fmla="*/ 3254856 w 3254856"/>
              <a:gd name="connsiteY4" fmla="*/ 4790523 h 4790523"/>
              <a:gd name="connsiteX5" fmla="*/ 3656 w 3254856"/>
              <a:gd name="connsiteY5" fmla="*/ 4790523 h 4790523"/>
              <a:gd name="connsiteX6" fmla="*/ 3656 w 3254856"/>
              <a:gd name="connsiteY6" fmla="*/ 1372618 h 4790523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48833 w 3254856"/>
              <a:gd name="connsiteY2" fmla="*/ 12007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3656 w 3256072"/>
              <a:gd name="connsiteY0" fmla="*/ 1367304 h 4785209"/>
              <a:gd name="connsiteX1" fmla="*/ 1245675 w 3256072"/>
              <a:gd name="connsiteY1" fmla="*/ 86502 h 4785209"/>
              <a:gd name="connsiteX2" fmla="*/ 3218715 w 3256072"/>
              <a:gd name="connsiteY2" fmla="*/ 120442 h 4785209"/>
              <a:gd name="connsiteX3" fmla="*/ 3253449 w 3256072"/>
              <a:gd name="connsiteY3" fmla="*/ 1642883 h 4785209"/>
              <a:gd name="connsiteX4" fmla="*/ 3254856 w 3256072"/>
              <a:gd name="connsiteY4" fmla="*/ 4785209 h 4785209"/>
              <a:gd name="connsiteX5" fmla="*/ 3656 w 3256072"/>
              <a:gd name="connsiteY5" fmla="*/ 4785209 h 4785209"/>
              <a:gd name="connsiteX6" fmla="*/ 3656 w 3256072"/>
              <a:gd name="connsiteY6" fmla="*/ 1367304 h 4785209"/>
              <a:gd name="connsiteX0" fmla="*/ 3656 w 3258116"/>
              <a:gd name="connsiteY0" fmla="*/ 1380711 h 4798616"/>
              <a:gd name="connsiteX1" fmla="*/ 1245675 w 3258116"/>
              <a:gd name="connsiteY1" fmla="*/ 99909 h 4798616"/>
              <a:gd name="connsiteX2" fmla="*/ 3258116 w 3258116"/>
              <a:gd name="connsiteY2" fmla="*/ 92858 h 4798616"/>
              <a:gd name="connsiteX3" fmla="*/ 3253449 w 3258116"/>
              <a:gd name="connsiteY3" fmla="*/ 1656290 h 4798616"/>
              <a:gd name="connsiteX4" fmla="*/ 3254856 w 3258116"/>
              <a:gd name="connsiteY4" fmla="*/ 4798616 h 4798616"/>
              <a:gd name="connsiteX5" fmla="*/ 3656 w 3258116"/>
              <a:gd name="connsiteY5" fmla="*/ 4798616 h 4798616"/>
              <a:gd name="connsiteX6" fmla="*/ 3656 w 3258116"/>
              <a:gd name="connsiteY6" fmla="*/ 1380711 h 4798616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8116"/>
              <a:gd name="connsiteY0" fmla="*/ 1291084 h 4708989"/>
              <a:gd name="connsiteX1" fmla="*/ 1245675 w 3258116"/>
              <a:gd name="connsiteY1" fmla="*/ 10282 h 4708989"/>
              <a:gd name="connsiteX2" fmla="*/ 3258116 w 3258116"/>
              <a:gd name="connsiteY2" fmla="*/ 3231 h 4708989"/>
              <a:gd name="connsiteX3" fmla="*/ 3253449 w 3258116"/>
              <a:gd name="connsiteY3" fmla="*/ 1566663 h 4708989"/>
              <a:gd name="connsiteX4" fmla="*/ 3254856 w 3258116"/>
              <a:gd name="connsiteY4" fmla="*/ 4708989 h 4708989"/>
              <a:gd name="connsiteX5" fmla="*/ 3656 w 3258116"/>
              <a:gd name="connsiteY5" fmla="*/ 4708989 h 4708989"/>
              <a:gd name="connsiteX6" fmla="*/ 3656 w 3258116"/>
              <a:gd name="connsiteY6" fmla="*/ 1291084 h 4708989"/>
              <a:gd name="connsiteX0" fmla="*/ 3656 w 3257323"/>
              <a:gd name="connsiteY0" fmla="*/ 1341883 h 4759788"/>
              <a:gd name="connsiteX1" fmla="*/ 1245675 w 3257323"/>
              <a:gd name="connsiteY1" fmla="*/ 61081 h 4759788"/>
              <a:gd name="connsiteX2" fmla="*/ 3201829 w 3257323"/>
              <a:gd name="connsiteY2" fmla="*/ 197500 h 4759788"/>
              <a:gd name="connsiteX3" fmla="*/ 3253449 w 3257323"/>
              <a:gd name="connsiteY3" fmla="*/ 1617462 h 4759788"/>
              <a:gd name="connsiteX4" fmla="*/ 3254856 w 3257323"/>
              <a:gd name="connsiteY4" fmla="*/ 4759788 h 4759788"/>
              <a:gd name="connsiteX5" fmla="*/ 3656 w 3257323"/>
              <a:gd name="connsiteY5" fmla="*/ 4759788 h 4759788"/>
              <a:gd name="connsiteX6" fmla="*/ 3656 w 3257323"/>
              <a:gd name="connsiteY6" fmla="*/ 1341883 h 4759788"/>
              <a:gd name="connsiteX0" fmla="*/ 3656 w 3254856"/>
              <a:gd name="connsiteY0" fmla="*/ 1373725 h 4791630"/>
              <a:gd name="connsiteX1" fmla="*/ 1245675 w 3254856"/>
              <a:gd name="connsiteY1" fmla="*/ 92923 h 4791630"/>
              <a:gd name="connsiteX2" fmla="*/ 3252487 w 3254856"/>
              <a:gd name="connsiteY2" fmla="*/ 106367 h 4791630"/>
              <a:gd name="connsiteX3" fmla="*/ 3253449 w 3254856"/>
              <a:gd name="connsiteY3" fmla="*/ 1649304 h 4791630"/>
              <a:gd name="connsiteX4" fmla="*/ 3254856 w 3254856"/>
              <a:gd name="connsiteY4" fmla="*/ 4791630 h 4791630"/>
              <a:gd name="connsiteX5" fmla="*/ 3656 w 3254856"/>
              <a:gd name="connsiteY5" fmla="*/ 4791630 h 4791630"/>
              <a:gd name="connsiteX6" fmla="*/ 3656 w 3254856"/>
              <a:gd name="connsiteY6" fmla="*/ 1373725 h 4791630"/>
              <a:gd name="connsiteX0" fmla="*/ 3656 w 3254856"/>
              <a:gd name="connsiteY0" fmla="*/ 1280803 h 4698708"/>
              <a:gd name="connsiteX1" fmla="*/ 1245675 w 3254856"/>
              <a:gd name="connsiteY1" fmla="*/ 1 h 4698708"/>
              <a:gd name="connsiteX2" fmla="*/ 3252487 w 3254856"/>
              <a:gd name="connsiteY2" fmla="*/ 13445 h 4698708"/>
              <a:gd name="connsiteX3" fmla="*/ 3253449 w 3254856"/>
              <a:gd name="connsiteY3" fmla="*/ 1556382 h 4698708"/>
              <a:gd name="connsiteX4" fmla="*/ 3254856 w 3254856"/>
              <a:gd name="connsiteY4" fmla="*/ 4698708 h 4698708"/>
              <a:gd name="connsiteX5" fmla="*/ 3656 w 3254856"/>
              <a:gd name="connsiteY5" fmla="*/ 4698708 h 4698708"/>
              <a:gd name="connsiteX6" fmla="*/ 3656 w 3254856"/>
              <a:gd name="connsiteY6" fmla="*/ 1280803 h 4698708"/>
              <a:gd name="connsiteX0" fmla="*/ 92001 w 3343201"/>
              <a:gd name="connsiteY0" fmla="*/ 1267358 h 4685263"/>
              <a:gd name="connsiteX1" fmla="*/ 1334020 w 3343201"/>
              <a:gd name="connsiteY1" fmla="*/ 205177 h 4685263"/>
              <a:gd name="connsiteX2" fmla="*/ 3340832 w 3343201"/>
              <a:gd name="connsiteY2" fmla="*/ 0 h 4685263"/>
              <a:gd name="connsiteX3" fmla="*/ 3341794 w 3343201"/>
              <a:gd name="connsiteY3" fmla="*/ 1542937 h 4685263"/>
              <a:gd name="connsiteX4" fmla="*/ 3343201 w 3343201"/>
              <a:gd name="connsiteY4" fmla="*/ 4685263 h 4685263"/>
              <a:gd name="connsiteX5" fmla="*/ 92001 w 3343201"/>
              <a:gd name="connsiteY5" fmla="*/ 4685263 h 4685263"/>
              <a:gd name="connsiteX6" fmla="*/ 92001 w 3343201"/>
              <a:gd name="connsiteY6" fmla="*/ 1267358 h 4685263"/>
              <a:gd name="connsiteX0" fmla="*/ 91585 w 3342785"/>
              <a:gd name="connsiteY0" fmla="*/ 1267358 h 4685263"/>
              <a:gd name="connsiteX1" fmla="*/ 1327976 w 3342785"/>
              <a:gd name="connsiteY1" fmla="*/ 7052 h 4685263"/>
              <a:gd name="connsiteX2" fmla="*/ 3340416 w 3342785"/>
              <a:gd name="connsiteY2" fmla="*/ 0 h 4685263"/>
              <a:gd name="connsiteX3" fmla="*/ 3341378 w 3342785"/>
              <a:gd name="connsiteY3" fmla="*/ 1542937 h 4685263"/>
              <a:gd name="connsiteX4" fmla="*/ 3342785 w 3342785"/>
              <a:gd name="connsiteY4" fmla="*/ 4685263 h 4685263"/>
              <a:gd name="connsiteX5" fmla="*/ 91585 w 3342785"/>
              <a:gd name="connsiteY5" fmla="*/ 4685263 h 4685263"/>
              <a:gd name="connsiteX6" fmla="*/ 91585 w 3342785"/>
              <a:gd name="connsiteY6" fmla="*/ 1267358 h 4685263"/>
              <a:gd name="connsiteX0" fmla="*/ 6530 w 3257730"/>
              <a:gd name="connsiteY0" fmla="*/ 1267358 h 4685263"/>
              <a:gd name="connsiteX1" fmla="*/ 1242921 w 3257730"/>
              <a:gd name="connsiteY1" fmla="*/ 7052 h 4685263"/>
              <a:gd name="connsiteX2" fmla="*/ 3255361 w 3257730"/>
              <a:gd name="connsiteY2" fmla="*/ 0 h 4685263"/>
              <a:gd name="connsiteX3" fmla="*/ 3256323 w 3257730"/>
              <a:gd name="connsiteY3" fmla="*/ 1542937 h 4685263"/>
              <a:gd name="connsiteX4" fmla="*/ 3257730 w 3257730"/>
              <a:gd name="connsiteY4" fmla="*/ 4685263 h 4685263"/>
              <a:gd name="connsiteX5" fmla="*/ 6530 w 3257730"/>
              <a:gd name="connsiteY5" fmla="*/ 4685263 h 4685263"/>
              <a:gd name="connsiteX6" fmla="*/ 6530 w 3257730"/>
              <a:gd name="connsiteY6" fmla="*/ 1267358 h 4685263"/>
              <a:gd name="connsiteX0" fmla="*/ 23098 w 3251200"/>
              <a:gd name="connsiteY0" fmla="*/ 1634968 h 4792684"/>
              <a:gd name="connsiteX1" fmla="*/ 1236391 w 3251200"/>
              <a:gd name="connsiteY1" fmla="*/ 114473 h 4792684"/>
              <a:gd name="connsiteX2" fmla="*/ 3248831 w 3251200"/>
              <a:gd name="connsiteY2" fmla="*/ 107421 h 4792684"/>
              <a:gd name="connsiteX3" fmla="*/ 3249793 w 3251200"/>
              <a:gd name="connsiteY3" fmla="*/ 1650358 h 4792684"/>
              <a:gd name="connsiteX4" fmla="*/ 3251200 w 3251200"/>
              <a:gd name="connsiteY4" fmla="*/ 4792684 h 4792684"/>
              <a:gd name="connsiteX5" fmla="*/ 0 w 3251200"/>
              <a:gd name="connsiteY5" fmla="*/ 4792684 h 4792684"/>
              <a:gd name="connsiteX6" fmla="*/ 23098 w 3251200"/>
              <a:gd name="connsiteY6" fmla="*/ 1634968 h 4792684"/>
              <a:gd name="connsiteX0" fmla="*/ 23098 w 3251200"/>
              <a:gd name="connsiteY0" fmla="*/ 1634968 h 4792684"/>
              <a:gd name="connsiteX1" fmla="*/ 1236391 w 3251200"/>
              <a:gd name="connsiteY1" fmla="*/ 114473 h 4792684"/>
              <a:gd name="connsiteX2" fmla="*/ 3248831 w 3251200"/>
              <a:gd name="connsiteY2" fmla="*/ 107421 h 4792684"/>
              <a:gd name="connsiteX3" fmla="*/ 3249793 w 3251200"/>
              <a:gd name="connsiteY3" fmla="*/ 1650358 h 4792684"/>
              <a:gd name="connsiteX4" fmla="*/ 3251200 w 3251200"/>
              <a:gd name="connsiteY4" fmla="*/ 4792684 h 4792684"/>
              <a:gd name="connsiteX5" fmla="*/ 0 w 3251200"/>
              <a:gd name="connsiteY5" fmla="*/ 4792684 h 4792684"/>
              <a:gd name="connsiteX6" fmla="*/ 23098 w 3251200"/>
              <a:gd name="connsiteY6" fmla="*/ 1634968 h 4792684"/>
              <a:gd name="connsiteX0" fmla="*/ 23098 w 3251200"/>
              <a:gd name="connsiteY0" fmla="*/ 1527547 h 4685263"/>
              <a:gd name="connsiteX1" fmla="*/ 1236391 w 3251200"/>
              <a:gd name="connsiteY1" fmla="*/ 7052 h 4685263"/>
              <a:gd name="connsiteX2" fmla="*/ 3248831 w 3251200"/>
              <a:gd name="connsiteY2" fmla="*/ 0 h 4685263"/>
              <a:gd name="connsiteX3" fmla="*/ 3249793 w 3251200"/>
              <a:gd name="connsiteY3" fmla="*/ 1542937 h 4685263"/>
              <a:gd name="connsiteX4" fmla="*/ 3251200 w 3251200"/>
              <a:gd name="connsiteY4" fmla="*/ 4685263 h 4685263"/>
              <a:gd name="connsiteX5" fmla="*/ 0 w 3251200"/>
              <a:gd name="connsiteY5" fmla="*/ 4685263 h 4685263"/>
              <a:gd name="connsiteX6" fmla="*/ 23098 w 3251200"/>
              <a:gd name="connsiteY6" fmla="*/ 1527547 h 4685263"/>
              <a:gd name="connsiteX0" fmla="*/ 127534 w 3355636"/>
              <a:gd name="connsiteY0" fmla="*/ 1527547 h 4685263"/>
              <a:gd name="connsiteX1" fmla="*/ 1741200 w 3355636"/>
              <a:gd name="connsiteY1" fmla="*/ 14705 h 4685263"/>
              <a:gd name="connsiteX2" fmla="*/ 3353267 w 3355636"/>
              <a:gd name="connsiteY2" fmla="*/ 0 h 4685263"/>
              <a:gd name="connsiteX3" fmla="*/ 3354229 w 3355636"/>
              <a:gd name="connsiteY3" fmla="*/ 1542937 h 4685263"/>
              <a:gd name="connsiteX4" fmla="*/ 3355636 w 3355636"/>
              <a:gd name="connsiteY4" fmla="*/ 4685263 h 4685263"/>
              <a:gd name="connsiteX5" fmla="*/ 104436 w 3355636"/>
              <a:gd name="connsiteY5" fmla="*/ 4685263 h 4685263"/>
              <a:gd name="connsiteX6" fmla="*/ 127534 w 3355636"/>
              <a:gd name="connsiteY6" fmla="*/ 1527547 h 4685263"/>
              <a:gd name="connsiteX0" fmla="*/ 127534 w 3355636"/>
              <a:gd name="connsiteY0" fmla="*/ 1527547 h 4685263"/>
              <a:gd name="connsiteX1" fmla="*/ 1741200 w 3355636"/>
              <a:gd name="connsiteY1" fmla="*/ 14705 h 4685263"/>
              <a:gd name="connsiteX2" fmla="*/ 3353267 w 3355636"/>
              <a:gd name="connsiteY2" fmla="*/ 0 h 4685263"/>
              <a:gd name="connsiteX3" fmla="*/ 3354229 w 3355636"/>
              <a:gd name="connsiteY3" fmla="*/ 1542937 h 4685263"/>
              <a:gd name="connsiteX4" fmla="*/ 3355636 w 3355636"/>
              <a:gd name="connsiteY4" fmla="*/ 4685263 h 4685263"/>
              <a:gd name="connsiteX5" fmla="*/ 104436 w 3355636"/>
              <a:gd name="connsiteY5" fmla="*/ 4685263 h 4685263"/>
              <a:gd name="connsiteX6" fmla="*/ 127534 w 3355636"/>
              <a:gd name="connsiteY6" fmla="*/ 1527547 h 4685263"/>
              <a:gd name="connsiteX0" fmla="*/ 23098 w 3251200"/>
              <a:gd name="connsiteY0" fmla="*/ 1527547 h 4685263"/>
              <a:gd name="connsiteX1" fmla="*/ 1636764 w 3251200"/>
              <a:gd name="connsiteY1" fmla="*/ 14705 h 4685263"/>
              <a:gd name="connsiteX2" fmla="*/ 3248831 w 3251200"/>
              <a:gd name="connsiteY2" fmla="*/ 0 h 4685263"/>
              <a:gd name="connsiteX3" fmla="*/ 3249793 w 3251200"/>
              <a:gd name="connsiteY3" fmla="*/ 1542937 h 4685263"/>
              <a:gd name="connsiteX4" fmla="*/ 3251200 w 3251200"/>
              <a:gd name="connsiteY4" fmla="*/ 4685263 h 4685263"/>
              <a:gd name="connsiteX5" fmla="*/ 0 w 3251200"/>
              <a:gd name="connsiteY5" fmla="*/ 4685263 h 4685263"/>
              <a:gd name="connsiteX6" fmla="*/ 23098 w 3251200"/>
              <a:gd name="connsiteY6" fmla="*/ 1527547 h 4685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51200" h="4685263">
                <a:moveTo>
                  <a:pt x="23098" y="1527547"/>
                </a:moveTo>
                <a:cubicBezTo>
                  <a:pt x="41810" y="672596"/>
                  <a:pt x="460087" y="24414"/>
                  <a:pt x="1636764" y="14705"/>
                </a:cubicBezTo>
                <a:lnTo>
                  <a:pt x="3248831" y="0"/>
                </a:lnTo>
                <a:cubicBezTo>
                  <a:pt x="3246137" y="537229"/>
                  <a:pt x="3249398" y="762060"/>
                  <a:pt x="3249793" y="1542937"/>
                </a:cubicBezTo>
                <a:cubicBezTo>
                  <a:pt x="3250188" y="2323814"/>
                  <a:pt x="3249318" y="3636106"/>
                  <a:pt x="3251200" y="4685263"/>
                </a:cubicBezTo>
                <a:lnTo>
                  <a:pt x="0" y="4685263"/>
                </a:lnTo>
                <a:cubicBezTo>
                  <a:pt x="0" y="3545961"/>
                  <a:pt x="4386" y="2382498"/>
                  <a:pt x="23098" y="152754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4266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2BC8F-D887-E869-87DB-CFFB7AF29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F80E9-9745-2432-CD1F-2C5768133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7375478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New Public Charge Rule</a:t>
            </a:r>
            <a:endParaRPr lang="en-US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9F5EA56-DED7-24A9-3F6D-BCA9BDDA0B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5942657" cy="262073"/>
          </a:xfrm>
        </p:spPr>
        <p:txBody>
          <a:bodyPr/>
          <a:lstStyle/>
          <a:p>
            <a:r>
              <a:rPr lang="en-US" b="1" dirty="0">
                <a:latin typeface="Montserrat"/>
              </a:rPr>
              <a:t>Implementation Date: September 18, 2026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2EE790-B9E0-9148-814A-1E799FEDF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5474"/>
            <a:ext cx="7765916" cy="3325484"/>
          </a:xfrm>
        </p:spPr>
        <p:txBody>
          <a:bodyPr vert="horz" lIns="64008" tIns="137160" rIns="137160" bIns="64008" numCol="1" rtlCol="0" anchor="t">
            <a:noAutofit/>
          </a:bodyPr>
          <a:lstStyle/>
          <a:p>
            <a:pPr marL="285750" indent="-285750">
              <a:lnSpc>
                <a:spcPct val="100000"/>
              </a:lnSpc>
              <a:buChar char="•"/>
            </a:pPr>
            <a:r>
              <a:rPr lang="en-US" sz="1500" dirty="0">
                <a:solidFill>
                  <a:srgbClr val="000000"/>
                </a:solidFill>
                <a:latin typeface="Montserrat"/>
              </a:rPr>
              <a:t>Allows immigration officials to look at many factors, including use of any income-based benefit, when making a public charge determination.  </a:t>
            </a:r>
          </a:p>
          <a:p>
            <a:pPr marL="285750" indent="-285750">
              <a:lnSpc>
                <a:spcPct val="100000"/>
              </a:lnSpc>
              <a:buChar char="•"/>
            </a:pPr>
            <a:r>
              <a:rPr lang="en-US" sz="1500" dirty="0">
                <a:solidFill>
                  <a:srgbClr val="000000"/>
                </a:solidFill>
                <a:latin typeface="Montserrat"/>
              </a:rPr>
              <a:t>Non-cash benefits received </a:t>
            </a:r>
            <a:r>
              <a:rPr lang="en-US" sz="1500" i="1" dirty="0">
                <a:solidFill>
                  <a:srgbClr val="000000"/>
                </a:solidFill>
                <a:latin typeface="Montserrat"/>
              </a:rPr>
              <a:t>prior</a:t>
            </a:r>
            <a:r>
              <a:rPr lang="en-US" sz="1500" dirty="0">
                <a:solidFill>
                  <a:srgbClr val="000000"/>
                </a:solidFill>
                <a:latin typeface="Montserrat"/>
              </a:rPr>
              <a:t> to September 18, 2026 can </a:t>
            </a:r>
            <a:r>
              <a:rPr lang="en-US" sz="1500" i="1" dirty="0">
                <a:solidFill>
                  <a:srgbClr val="000000"/>
                </a:solidFill>
                <a:latin typeface="Montserrat"/>
              </a:rPr>
              <a:t>not </a:t>
            </a:r>
            <a:r>
              <a:rPr lang="en-US" sz="1500" dirty="0">
                <a:solidFill>
                  <a:srgbClr val="000000"/>
                </a:solidFill>
                <a:latin typeface="Montserrat"/>
              </a:rPr>
              <a:t>be considered</a:t>
            </a:r>
          </a:p>
          <a:p>
            <a:pPr marL="285750" indent="-285750">
              <a:lnSpc>
                <a:spcPct val="100000"/>
              </a:lnSpc>
              <a:buChar char="•"/>
            </a:pPr>
            <a:r>
              <a:rPr lang="en-US" sz="1500" dirty="0">
                <a:solidFill>
                  <a:srgbClr val="000000"/>
                </a:solidFill>
                <a:latin typeface="Montserrat"/>
              </a:rPr>
              <a:t>Income-based benefits received after 9/18/26 can count</a:t>
            </a:r>
          </a:p>
          <a:p>
            <a:pPr marL="914400" lvl="1">
              <a:lnSpc>
                <a:spcPct val="100000"/>
              </a:lnSpc>
            </a:pPr>
            <a:r>
              <a:rPr lang="en-US" sz="1500" dirty="0">
                <a:solidFill>
                  <a:srgbClr val="000000"/>
                </a:solidFill>
                <a:latin typeface="Montserrat"/>
              </a:rPr>
              <a:t>Includes benefits by family members if the green card applicant is legally obligated to support the family member.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Montserrat"/>
              </a:rPr>
              <a:t>Rule does not name any specific programs and allows officials to use their own judgment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Montserrat"/>
              </a:rPr>
              <a:t>Barring a court injunction, change is in effect on September 18, 2026</a:t>
            </a:r>
            <a:endParaRPr lang="en-US" sz="1500" dirty="0">
              <a:solidFill>
                <a:srgbClr val="000000"/>
              </a:solidFill>
              <a:latin typeface="Montserrat"/>
            </a:endParaRPr>
          </a:p>
          <a:p>
            <a:pPr marL="285750" indent="-285750">
              <a:lnSpc>
                <a:spcPct val="100000"/>
              </a:lnSpc>
              <a:buChar char="•"/>
            </a:pPr>
            <a:endParaRPr lang="en-US" sz="1500" dirty="0">
              <a:latin typeface="Montserrat"/>
            </a:endParaRPr>
          </a:p>
          <a:p>
            <a:pPr>
              <a:lnSpc>
                <a:spcPct val="100000"/>
              </a:lnSpc>
            </a:pPr>
            <a:endParaRPr lang="en-US" sz="1500" b="1" dirty="0">
              <a:solidFill>
                <a:srgbClr val="00000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45505B-AB6A-8B10-095F-009BC040B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dirty="0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6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73323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22CD6E-74A0-1E40-AB01-4C1B7F8FA5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047" y="1590496"/>
            <a:ext cx="7094799" cy="1682643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z="2200" u="sng" dirty="0">
                <a:latin typeface="Montserrat"/>
              </a:rPr>
              <a:t>Resources</a:t>
            </a:r>
            <a:br>
              <a:rPr lang="en-US" sz="2200" dirty="0">
                <a:latin typeface="Montserrat"/>
              </a:rPr>
            </a:br>
            <a:r>
              <a:rPr lang="en-US" sz="2200" dirty="0">
                <a:latin typeface="Montserrat"/>
              </a:rPr>
              <a:t>Bay Area Legal Aid’s Legal Advice Line: </a:t>
            </a:r>
            <a:br>
              <a:rPr lang="en-US" sz="2200" dirty="0">
                <a:latin typeface="Montserrat"/>
              </a:rPr>
            </a:br>
            <a:r>
              <a:rPr lang="en-US" sz="2200" dirty="0">
                <a:latin typeface="Montserrat"/>
              </a:rPr>
              <a:t>(800) 551-5554</a:t>
            </a:r>
            <a:br>
              <a:rPr lang="en-US" sz="2200" dirty="0">
                <a:latin typeface="Montserrat"/>
              </a:rPr>
            </a:br>
            <a:r>
              <a:rPr lang="en-US" sz="2200" dirty="0">
                <a:latin typeface="Montserrat"/>
              </a:rPr>
              <a:t>Immigrants.sfgov.org</a:t>
            </a:r>
            <a:br>
              <a:rPr lang="en-US" sz="2200" dirty="0">
                <a:latin typeface="Montserrat"/>
              </a:rPr>
            </a:br>
            <a:br>
              <a:rPr lang="en-US" sz="2200" dirty="0">
                <a:latin typeface="Montserrat"/>
              </a:rPr>
            </a:br>
            <a:r>
              <a:rPr lang="en-US" sz="2200" dirty="0">
                <a:latin typeface="Prodigy Sans SemiBold"/>
              </a:rPr>
              <a:t>Questions?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66765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62655-C96A-3B1F-C040-9C0EF5863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EC5BC-A2FB-F88D-5011-9631E52E761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Medi-Cal: </a:t>
            </a:r>
            <a:br>
              <a:rPr lang="en-US" dirty="0"/>
            </a:br>
            <a:r>
              <a:rPr lang="en-US" dirty="0">
                <a:latin typeface="Prodigy Sans SemiBold"/>
              </a:rPr>
              <a:t>State and Federal Policy Changes Updates 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Placeholder 4" descr="Photo of child smiling with t-shirt sleeve rolled up, ready to get a vaccine.">
            <a:extLst>
              <a:ext uri="{FF2B5EF4-FFF2-40B4-BE49-F238E27FC236}">
                <a16:creationId xmlns:a16="http://schemas.microsoft.com/office/drawing/2014/main" id="{AD8C7723-71D3-D70A-0C52-426450FD2CC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5696" t="530" r="27729" b="1393"/>
          <a:stretch>
            <a:fillRect/>
          </a:stretch>
        </p:blipFill>
        <p:spPr>
          <a:xfrm>
            <a:off x="5852160" y="438150"/>
            <a:ext cx="3291840" cy="4704520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3720770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ED67A-FD23-6FE2-5F9C-A4A5C5005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EA9CF86-6941-492A-0981-7B023118A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1946"/>
            <a:ext cx="8229601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Medi-Cal Policy Changes</a:t>
            </a:r>
            <a:endParaRPr lang="en-US" dirty="0"/>
          </a:p>
        </p:txBody>
      </p:sp>
      <p:grpSp>
        <p:nvGrpSpPr>
          <p:cNvPr id="8" name="Group 7" descr="Timeline of upcoming Med-Cal policy changes in 2027, including changes to renewals, premiums, and dental benefits for undocumented immigrants, with original implementation dates delayed.">
            <a:extLst>
              <a:ext uri="{FF2B5EF4-FFF2-40B4-BE49-F238E27FC236}">
                <a16:creationId xmlns:a16="http://schemas.microsoft.com/office/drawing/2014/main" id="{B5969D42-8A6D-7E6B-68D0-F3F58C66518A}"/>
              </a:ext>
            </a:extLst>
          </p:cNvPr>
          <p:cNvGrpSpPr/>
          <p:nvPr/>
        </p:nvGrpSpPr>
        <p:grpSpPr>
          <a:xfrm>
            <a:off x="236362" y="1004577"/>
            <a:ext cx="8663938" cy="3221315"/>
            <a:chOff x="255626" y="940363"/>
            <a:chExt cx="8663938" cy="322131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8742E80-4E5C-850D-56DC-C2053D02A4FC}"/>
                </a:ext>
              </a:extLst>
            </p:cNvPr>
            <p:cNvSpPr txBox="1"/>
            <p:nvPr/>
          </p:nvSpPr>
          <p:spPr>
            <a:xfrm>
              <a:off x="346401" y="3029060"/>
              <a:ext cx="4001594" cy="11326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b="1" dirty="0">
                  <a:latin typeface="Montserrat"/>
                </a:rPr>
                <a:t>Original implementation: July 2026</a:t>
              </a:r>
            </a:p>
            <a:p>
              <a:pPr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b="1" dirty="0">
                  <a:solidFill>
                    <a:srgbClr val="0C2246"/>
                  </a:solidFill>
                  <a:latin typeface="Montserrat"/>
                </a:rPr>
                <a:t>DELAYED to July 2027</a:t>
              </a:r>
            </a:p>
            <a:p>
              <a:pPr marL="171450" lvl="1" indent="-171450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latin typeface="Montserrat"/>
                </a:rPr>
                <a:t>Some undocumented immigrants ages 19 and older will stop receiving dental benefits as part of their Medi-Cal coverage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E2537F8-2DFE-0BD6-56C9-FF7EF659ED1E}"/>
                </a:ext>
              </a:extLst>
            </p:cNvPr>
            <p:cNvSpPr txBox="1"/>
            <p:nvPr/>
          </p:nvSpPr>
          <p:spPr>
            <a:xfrm>
              <a:off x="6667856" y="940904"/>
              <a:ext cx="2251708" cy="109260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b="1" dirty="0">
                  <a:latin typeface="Montserrat"/>
                </a:rPr>
                <a:t>July 2027</a:t>
              </a:r>
            </a:p>
            <a:p>
              <a:pPr marL="171450" lvl="1" indent="-171450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latin typeface="Montserrat"/>
                </a:rPr>
                <a:t>Medi-Cal premiums ($30/month per person) begin for </a:t>
              </a:r>
              <a:r>
                <a:rPr lang="en-US" sz="1300" dirty="0">
                  <a:latin typeface="Montserrat"/>
                  <a:ea typeface="+mn-lt"/>
                  <a:cs typeface="+mn-lt"/>
                </a:rPr>
                <a:t>UIS </a:t>
              </a:r>
              <a:r>
                <a:rPr lang="en-US" sz="1300" dirty="0">
                  <a:latin typeface="Montserrat"/>
                </a:rPr>
                <a:t>*</a:t>
              </a:r>
            </a:p>
            <a:p>
              <a:pPr marL="171450" lvl="1" indent="-171450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latin typeface="Montserrat"/>
                  <a:ea typeface="+mn-lt"/>
                  <a:cs typeface="+mn-lt"/>
                </a:rPr>
                <a:t>Asset limits return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56CB196-3CEF-6C47-4420-E1A326433F7C}"/>
                </a:ext>
              </a:extLst>
            </p:cNvPr>
            <p:cNvSpPr txBox="1"/>
            <p:nvPr/>
          </p:nvSpPr>
          <p:spPr>
            <a:xfrm>
              <a:off x="4787343" y="3030809"/>
              <a:ext cx="3753428" cy="95256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b="1" dirty="0">
                  <a:latin typeface="Montserrat"/>
                </a:rPr>
                <a:t>Original implementation: October 2026</a:t>
              </a:r>
            </a:p>
            <a:p>
              <a:pPr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b="1" dirty="0">
                  <a:latin typeface="Montserrat"/>
                </a:rPr>
                <a:t>DELAYED to July 2027</a:t>
              </a:r>
            </a:p>
            <a:p>
              <a:pPr marL="171450" lvl="1" indent="-171450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latin typeface="Montserrat"/>
                </a:rPr>
                <a:t>Certain immigrants without LPR status transition to Restricted Medi-Cal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1D873CA-080B-014D-23EF-C33122F192EA}"/>
                </a:ext>
              </a:extLst>
            </p:cNvPr>
            <p:cNvSpPr txBox="1"/>
            <p:nvPr/>
          </p:nvSpPr>
          <p:spPr>
            <a:xfrm>
              <a:off x="3338500" y="940363"/>
              <a:ext cx="3174529" cy="133267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300" b="1" dirty="0">
                  <a:latin typeface="Montserrat"/>
                </a:rPr>
                <a:t>January 2027</a:t>
              </a:r>
            </a:p>
            <a:p>
              <a:pPr marL="171450" lvl="1" indent="-171450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latin typeface="Montserrat"/>
                </a:rPr>
                <a:t>More frequent Medi-Cal renewals</a:t>
              </a:r>
            </a:p>
            <a:p>
              <a:pPr marL="171450" lvl="1" indent="-171450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latin typeface="Montserrat"/>
                </a:rPr>
                <a:t>New Medi-Cal work requirements</a:t>
              </a:r>
            </a:p>
            <a:p>
              <a:pPr marL="171450" lvl="1" indent="-171450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latin typeface="Montserrat"/>
                </a:rPr>
                <a:t>UIS transition to Fee for Service</a:t>
              </a:r>
            </a:p>
            <a:p>
              <a:pPr marL="171450" lvl="1" indent="-171450" defTabSz="46672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§"/>
              </a:pPr>
              <a:r>
                <a:rPr lang="en-US" sz="1300" dirty="0">
                  <a:latin typeface="Montserrat"/>
                </a:rPr>
                <a:t>Medi-Cal will pay fewer months of past medical bills</a:t>
              </a:r>
              <a:endParaRPr lang="en-US" dirty="0">
                <a:ea typeface="Calibri"/>
                <a:cs typeface="Calibri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B6BE2FC-7E3A-5334-01E5-CA8ABCE21D64}"/>
                </a:ext>
              </a:extLst>
            </p:cNvPr>
            <p:cNvSpPr/>
            <p:nvPr/>
          </p:nvSpPr>
          <p:spPr>
            <a:xfrm>
              <a:off x="255626" y="2496580"/>
              <a:ext cx="8660321" cy="19652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EFB0444-2D2A-0754-68AE-F3DF2F654042}"/>
                </a:ext>
              </a:extLst>
            </p:cNvPr>
            <p:cNvSpPr txBox="1"/>
            <p:nvPr/>
          </p:nvSpPr>
          <p:spPr>
            <a:xfrm>
              <a:off x="289111" y="2752111"/>
              <a:ext cx="450643" cy="200055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300" b="1" dirty="0">
                  <a:latin typeface="Montserrat"/>
                </a:rPr>
                <a:t>2026</a:t>
              </a:r>
              <a:endParaRPr lang="en-US" sz="1300" b="1" dirty="0">
                <a:latin typeface="Montserrat" panose="00000500000000000000" pitchFamily="2" charset="0"/>
              </a:endParaRP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B5F965AC-1B61-0C56-D6A7-A731874D771D}"/>
                </a:ext>
              </a:extLst>
            </p:cNvPr>
            <p:cNvGrpSpPr/>
            <p:nvPr/>
          </p:nvGrpSpPr>
          <p:grpSpPr>
            <a:xfrm>
              <a:off x="400639" y="990931"/>
              <a:ext cx="144771" cy="1672039"/>
              <a:chOff x="487389" y="891080"/>
              <a:chExt cx="144771" cy="1672039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3751892C-C437-50BB-D29E-9D3DC093587E}"/>
                  </a:ext>
                </a:extLst>
              </p:cNvPr>
              <p:cNvSpPr/>
              <p:nvPr/>
            </p:nvSpPr>
            <p:spPr>
              <a:xfrm>
                <a:off x="487389" y="2418348"/>
                <a:ext cx="144771" cy="144771"/>
              </a:xfrm>
              <a:prstGeom prst="ellipse">
                <a:avLst/>
              </a:prstGeom>
              <a:solidFill>
                <a:srgbClr val="0174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BD983451-31C7-A72B-E37B-FB8918C054E6}"/>
                  </a:ext>
                </a:extLst>
              </p:cNvPr>
              <p:cNvSpPr/>
              <p:nvPr/>
            </p:nvSpPr>
            <p:spPr>
              <a:xfrm>
                <a:off x="487389" y="891080"/>
                <a:ext cx="144771" cy="144771"/>
              </a:xfrm>
              <a:prstGeom prst="ellipse">
                <a:avLst/>
              </a:prstGeom>
              <a:solidFill>
                <a:srgbClr val="0174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D9E21B0D-7FFB-EFD0-5F1C-9175AF8AFD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1039" y="947057"/>
                <a:ext cx="0" cy="153891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405D6D08-EFB5-D496-9AE6-0455B9D9513E}"/>
                </a:ext>
              </a:extLst>
            </p:cNvPr>
            <p:cNvGrpSpPr/>
            <p:nvPr/>
          </p:nvGrpSpPr>
          <p:grpSpPr>
            <a:xfrm>
              <a:off x="6553131" y="1021132"/>
              <a:ext cx="157615" cy="1633511"/>
              <a:chOff x="2921079" y="923187"/>
              <a:chExt cx="157615" cy="1633511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8E736B8A-80FA-8566-C125-AB51B640525B}"/>
                  </a:ext>
                </a:extLst>
              </p:cNvPr>
              <p:cNvSpPr/>
              <p:nvPr/>
            </p:nvSpPr>
            <p:spPr>
              <a:xfrm>
                <a:off x="2933923" y="2411927"/>
                <a:ext cx="144771" cy="144771"/>
              </a:xfrm>
              <a:prstGeom prst="ellipse">
                <a:avLst/>
              </a:prstGeom>
              <a:solidFill>
                <a:srgbClr val="0174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63EDAE75-EFE2-DC61-513C-4A9A396D0F87}"/>
                  </a:ext>
                </a:extLst>
              </p:cNvPr>
              <p:cNvSpPr/>
              <p:nvPr/>
            </p:nvSpPr>
            <p:spPr>
              <a:xfrm>
                <a:off x="2921079" y="923187"/>
                <a:ext cx="144771" cy="144771"/>
              </a:xfrm>
              <a:prstGeom prst="ellipse">
                <a:avLst/>
              </a:prstGeom>
              <a:solidFill>
                <a:srgbClr val="01749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FE407DF7-42C3-ACA0-649B-78159862D0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94730" y="992006"/>
                <a:ext cx="0" cy="153891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F091B06F-F675-EAE8-324C-44ED80B4FF27}"/>
              </a:ext>
            </a:extLst>
          </p:cNvPr>
          <p:cNvSpPr txBox="1"/>
          <p:nvPr/>
        </p:nvSpPr>
        <p:spPr>
          <a:xfrm>
            <a:off x="239073" y="4229708"/>
            <a:ext cx="8765289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i="1" dirty="0">
                <a:solidFill>
                  <a:schemeClr val="accent6">
                    <a:lumMod val="50000"/>
                  </a:schemeClr>
                </a:solidFill>
                <a:latin typeface="Montserrat"/>
              </a:rPr>
              <a:t>* Current and former foster youth who are undocumented are excluded from the state’s enrollment freeze and new premiums until they turn 26. Pregnant people are also excluded.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AB61BC-62F0-194A-27A9-E63E01D9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dirty="0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9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7FB63C7-FA3C-0058-BA04-280EC91CAF0D}"/>
              </a:ext>
            </a:extLst>
          </p:cNvPr>
          <p:cNvSpPr/>
          <p:nvPr/>
        </p:nvSpPr>
        <p:spPr>
          <a:xfrm>
            <a:off x="3173319" y="2578795"/>
            <a:ext cx="144771" cy="144771"/>
          </a:xfrm>
          <a:prstGeom prst="ellipse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63FF6A1-EAFD-3BAE-8CBB-F1D9DE08C737}"/>
              </a:ext>
            </a:extLst>
          </p:cNvPr>
          <p:cNvSpPr/>
          <p:nvPr/>
        </p:nvSpPr>
        <p:spPr>
          <a:xfrm>
            <a:off x="3160475" y="1090055"/>
            <a:ext cx="144771" cy="144771"/>
          </a:xfrm>
          <a:prstGeom prst="ellipse">
            <a:avLst/>
          </a:prstGeom>
          <a:solidFill>
            <a:srgbClr val="017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04D2E7-ECBB-BE4B-F35F-02BBC855ED7C}"/>
              </a:ext>
            </a:extLst>
          </p:cNvPr>
          <p:cNvCxnSpPr>
            <a:cxnSpLocks/>
          </p:cNvCxnSpPr>
          <p:nvPr/>
        </p:nvCxnSpPr>
        <p:spPr>
          <a:xfrm flipV="1">
            <a:off x="3234126" y="1158874"/>
            <a:ext cx="0" cy="153891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985B4CC-CDCD-BC0B-29DD-075610F4BD52}"/>
              </a:ext>
            </a:extLst>
          </p:cNvPr>
          <p:cNvSpPr txBox="1"/>
          <p:nvPr/>
        </p:nvSpPr>
        <p:spPr>
          <a:xfrm>
            <a:off x="3140083" y="2795349"/>
            <a:ext cx="450643" cy="20005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300" b="1" dirty="0">
                <a:latin typeface="Montserrat"/>
              </a:rPr>
              <a:t>2027</a:t>
            </a:r>
            <a:endParaRPr lang="en-US" sz="1300" b="1" dirty="0">
              <a:latin typeface="Montserrat" panose="00000500000000000000" pitchFamily="2" charset="0"/>
            </a:endParaRPr>
          </a:p>
        </p:txBody>
      </p:sp>
      <p:sp>
        <p:nvSpPr>
          <p:cNvPr id="18" name="TextBox 35">
            <a:extLst>
              <a:ext uri="{FF2B5EF4-FFF2-40B4-BE49-F238E27FC236}">
                <a16:creationId xmlns:a16="http://schemas.microsoft.com/office/drawing/2014/main" id="{853515F6-65CE-F8BC-C068-9FFDA0218180}"/>
              </a:ext>
            </a:extLst>
          </p:cNvPr>
          <p:cNvSpPr txBox="1"/>
          <p:nvPr/>
        </p:nvSpPr>
        <p:spPr>
          <a:xfrm>
            <a:off x="527091" y="1007599"/>
            <a:ext cx="2007919" cy="12426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6672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latin typeface="Montserrat"/>
              </a:rPr>
              <a:t>January 2026</a:t>
            </a:r>
          </a:p>
          <a:p>
            <a:pPr marL="171450" lvl="1" indent="-171450" defTabSz="466725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anose="05000000000000000000" pitchFamily="2" charset="2"/>
              <a:buChar char="§"/>
            </a:pPr>
            <a:r>
              <a:rPr lang="en-US" sz="1300" dirty="0">
                <a:latin typeface="Montserrat"/>
              </a:rPr>
              <a:t>Medi-Cal enrollment freeze for undocumented immigrants (UIS) age 19 and older*</a:t>
            </a:r>
          </a:p>
        </p:txBody>
      </p:sp>
    </p:spTree>
    <p:extLst>
      <p:ext uri="{BB962C8B-B14F-4D97-AF65-F5344CB8AC3E}">
        <p14:creationId xmlns:p14="http://schemas.microsoft.com/office/powerpoint/2010/main" val="3609592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0A8CD-97C3-C3D6-B205-4047C265A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FACA1-93D3-A89D-F41E-C2D94A407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391" y="525396"/>
            <a:ext cx="7881651" cy="298737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Total Medi-Cal Caseload: Nearly Half Subject</a:t>
            </a:r>
            <a:r>
              <a:rPr lang="en-US" sz="2400" dirty="0">
                <a:latin typeface="Prodigy Sans SemiBold"/>
              </a:rPr>
              <a:t> to H.R. 1 Requirements</a:t>
            </a:r>
            <a:endParaRPr lang="en-US" sz="2400" dirty="0"/>
          </a:p>
        </p:txBody>
      </p:sp>
      <p:grpSp>
        <p:nvGrpSpPr>
          <p:cNvPr id="6" name="Group 4" descr="Pie chart showing Medi-Cal Caseload with &quot;ACA Expansion&quot; Group Subject to H.R. 1 Requirements with 113,800 Estimated Medi-Cal clients not affected at 53% and 99,900 Medi-Cal ACA Expansion, age 19-64 at 47%. ">
            <a:extLst>
              <a:ext uri="{FF2B5EF4-FFF2-40B4-BE49-F238E27FC236}">
                <a16:creationId xmlns:a16="http://schemas.microsoft.com/office/drawing/2014/main" id="{9192743A-DAFA-2818-28F0-A9051FE764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358659" y="1000701"/>
            <a:ext cx="6054725" cy="2911475"/>
            <a:chOff x="973" y="703"/>
            <a:chExt cx="3814" cy="1834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10697868-2E2C-BE29-8394-1F17AC7ABB2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73" y="703"/>
              <a:ext cx="3814" cy="1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6A204A49-C088-4E45-0D77-C9327370F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" y="911"/>
              <a:ext cx="709" cy="1403"/>
            </a:xfrm>
            <a:custGeom>
              <a:avLst/>
              <a:gdLst>
                <a:gd name="T0" fmla="*/ 0 w 5905"/>
                <a:gd name="T1" fmla="*/ 0 h 11687"/>
                <a:gd name="T2" fmla="*/ 5905 w 5905"/>
                <a:gd name="T3" fmla="*/ 5905 h 11687"/>
                <a:gd name="T4" fmla="*/ 1199 w 5905"/>
                <a:gd name="T5" fmla="*/ 11687 h 11687"/>
                <a:gd name="T6" fmla="*/ 0 w 5905"/>
                <a:gd name="T7" fmla="*/ 5905 h 11687"/>
                <a:gd name="T8" fmla="*/ 0 w 5905"/>
                <a:gd name="T9" fmla="*/ 0 h 11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05" h="11687">
                  <a:moveTo>
                    <a:pt x="0" y="0"/>
                  </a:moveTo>
                  <a:cubicBezTo>
                    <a:pt x="3262" y="0"/>
                    <a:pt x="5905" y="2644"/>
                    <a:pt x="5905" y="5905"/>
                  </a:cubicBezTo>
                  <a:cubicBezTo>
                    <a:pt x="5905" y="8704"/>
                    <a:pt x="3940" y="11119"/>
                    <a:pt x="1199" y="11687"/>
                  </a:cubicBezTo>
                  <a:lnTo>
                    <a:pt x="0" y="59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3412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EB7CE805-638E-F602-20B8-8F7302FB0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8" y="911"/>
              <a:ext cx="709" cy="1403"/>
            </a:xfrm>
            <a:custGeom>
              <a:avLst/>
              <a:gdLst>
                <a:gd name="T0" fmla="*/ 0 w 5905"/>
                <a:gd name="T1" fmla="*/ 0 h 11687"/>
                <a:gd name="T2" fmla="*/ 5905 w 5905"/>
                <a:gd name="T3" fmla="*/ 5905 h 11687"/>
                <a:gd name="T4" fmla="*/ 1199 w 5905"/>
                <a:gd name="T5" fmla="*/ 11687 h 11687"/>
                <a:gd name="T6" fmla="*/ 0 w 5905"/>
                <a:gd name="T7" fmla="*/ 5905 h 11687"/>
                <a:gd name="T8" fmla="*/ 0 w 5905"/>
                <a:gd name="T9" fmla="*/ 0 h 11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05" h="11687">
                  <a:moveTo>
                    <a:pt x="0" y="0"/>
                  </a:moveTo>
                  <a:cubicBezTo>
                    <a:pt x="3262" y="0"/>
                    <a:pt x="5905" y="2644"/>
                    <a:pt x="5905" y="5905"/>
                  </a:cubicBezTo>
                  <a:cubicBezTo>
                    <a:pt x="5905" y="8704"/>
                    <a:pt x="3940" y="11119"/>
                    <a:pt x="1199" y="11687"/>
                  </a:cubicBezTo>
                  <a:lnTo>
                    <a:pt x="0" y="590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6D69CA95-FA5D-87A8-FD7D-203086935F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" y="911"/>
              <a:ext cx="917" cy="1483"/>
            </a:xfrm>
            <a:custGeom>
              <a:avLst/>
              <a:gdLst>
                <a:gd name="T0" fmla="*/ 7642 w 7642"/>
                <a:gd name="T1" fmla="*/ 11687 h 12349"/>
                <a:gd name="T2" fmla="*/ 661 w 7642"/>
                <a:gd name="T3" fmla="*/ 7103 h 12349"/>
                <a:gd name="T4" fmla="*/ 5245 w 7642"/>
                <a:gd name="T5" fmla="*/ 123 h 12349"/>
                <a:gd name="T6" fmla="*/ 6443 w 7642"/>
                <a:gd name="T7" fmla="*/ 0 h 12349"/>
                <a:gd name="T8" fmla="*/ 6443 w 7642"/>
                <a:gd name="T9" fmla="*/ 5905 h 12349"/>
                <a:gd name="T10" fmla="*/ 7642 w 7642"/>
                <a:gd name="T11" fmla="*/ 11687 h 12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42" h="12349">
                  <a:moveTo>
                    <a:pt x="7642" y="11687"/>
                  </a:moveTo>
                  <a:cubicBezTo>
                    <a:pt x="4448" y="12349"/>
                    <a:pt x="1323" y="10297"/>
                    <a:pt x="661" y="7103"/>
                  </a:cubicBezTo>
                  <a:cubicBezTo>
                    <a:pt x="0" y="3910"/>
                    <a:pt x="2052" y="785"/>
                    <a:pt x="5245" y="123"/>
                  </a:cubicBezTo>
                  <a:cubicBezTo>
                    <a:pt x="5639" y="41"/>
                    <a:pt x="6041" y="0"/>
                    <a:pt x="6443" y="0"/>
                  </a:cubicBezTo>
                  <a:lnTo>
                    <a:pt x="6443" y="5905"/>
                  </a:lnTo>
                  <a:lnTo>
                    <a:pt x="7642" y="11687"/>
                  </a:lnTo>
                  <a:close/>
                </a:path>
              </a:pathLst>
            </a:custGeom>
            <a:solidFill>
              <a:srgbClr val="03749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04A0C3D-9052-767E-4468-FF63BCE92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5" y="911"/>
              <a:ext cx="917" cy="1483"/>
            </a:xfrm>
            <a:custGeom>
              <a:avLst/>
              <a:gdLst>
                <a:gd name="T0" fmla="*/ 7642 w 7642"/>
                <a:gd name="T1" fmla="*/ 11687 h 12349"/>
                <a:gd name="T2" fmla="*/ 661 w 7642"/>
                <a:gd name="T3" fmla="*/ 7103 h 12349"/>
                <a:gd name="T4" fmla="*/ 5245 w 7642"/>
                <a:gd name="T5" fmla="*/ 123 h 12349"/>
                <a:gd name="T6" fmla="*/ 6443 w 7642"/>
                <a:gd name="T7" fmla="*/ 0 h 12349"/>
                <a:gd name="T8" fmla="*/ 6443 w 7642"/>
                <a:gd name="T9" fmla="*/ 5905 h 12349"/>
                <a:gd name="T10" fmla="*/ 7642 w 7642"/>
                <a:gd name="T11" fmla="*/ 11687 h 12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42" h="12349">
                  <a:moveTo>
                    <a:pt x="7642" y="11687"/>
                  </a:moveTo>
                  <a:cubicBezTo>
                    <a:pt x="4448" y="12349"/>
                    <a:pt x="1323" y="10297"/>
                    <a:pt x="661" y="7103"/>
                  </a:cubicBezTo>
                  <a:cubicBezTo>
                    <a:pt x="0" y="3910"/>
                    <a:pt x="2052" y="785"/>
                    <a:pt x="5245" y="123"/>
                  </a:cubicBezTo>
                  <a:cubicBezTo>
                    <a:pt x="5639" y="41"/>
                    <a:pt x="6041" y="0"/>
                    <a:pt x="6443" y="0"/>
                  </a:cubicBezTo>
                  <a:lnTo>
                    <a:pt x="6443" y="5905"/>
                  </a:lnTo>
                  <a:lnTo>
                    <a:pt x="7642" y="11687"/>
                  </a:lnTo>
                  <a:close/>
                </a:path>
              </a:pathLst>
            </a:custGeom>
            <a:noFill/>
            <a:ln w="190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69C3F6B8-DAAB-BC72-0D4F-77517D788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8" y="1482"/>
              <a:ext cx="31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Montserrat" panose="00000500000000000000" pitchFamily="2" charset="0"/>
                </a:rPr>
                <a:t>99,900</a:t>
              </a:r>
            </a:p>
            <a:p>
              <a:pPr algn="ctr" defTabSz="914400"/>
              <a:r>
                <a:rPr lang="en-US" altLang="en-US" sz="1100" b="1" dirty="0">
                  <a:solidFill>
                    <a:srgbClr val="FFFFFF"/>
                  </a:solidFill>
                  <a:latin typeface="Montserrat" panose="00000500000000000000" pitchFamily="2" charset="0"/>
                </a:rPr>
                <a:t>47%</a:t>
              </a:r>
              <a:endParaRPr lang="en-US" altLang="en-US" sz="1100" dirty="0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6AB68DB0-43B1-9FDC-B227-8C67D2302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7" y="1519"/>
              <a:ext cx="347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1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Montserrat" panose="00000500000000000000" pitchFamily="2" charset="0"/>
                </a:rPr>
                <a:t>113,800</a:t>
              </a:r>
            </a:p>
            <a:p>
              <a:pPr algn="ctr" defTabSz="914400"/>
              <a:r>
                <a:rPr lang="en-US" altLang="en-US" sz="1100" b="1" dirty="0">
                  <a:solidFill>
                    <a:srgbClr val="FFFFFF"/>
                  </a:solidFill>
                  <a:latin typeface="Montserrat" panose="00000500000000000000" pitchFamily="2" charset="0"/>
                </a:rPr>
                <a:t>53%</a:t>
              </a:r>
              <a:endParaRPr lang="en-US" altLang="en-US" sz="1100" dirty="0"/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49269155-3A51-A75A-400C-76944A549D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" y="1293"/>
              <a:ext cx="48" cy="48"/>
            </a:xfrm>
            <a:prstGeom prst="rect">
              <a:avLst/>
            </a:prstGeom>
            <a:solidFill>
              <a:srgbClr val="C341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5904DD51-7EB5-C7C5-6F60-29973B199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" y="1293"/>
              <a:ext cx="48" cy="48"/>
            </a:xfrm>
            <a:prstGeom prst="rect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75C9843-B774-0739-405F-0A43D2CAD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2" y="1259"/>
              <a:ext cx="114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>
                  <a:ln>
                    <a:noFill/>
                  </a:ln>
                  <a:solidFill>
                    <a:srgbClr val="595959"/>
                  </a:solidFill>
                  <a:effectLst/>
                  <a:latin typeface="Montserrat"/>
                </a:rPr>
                <a:t>Medi-Cal ACA Expansion,</a:t>
              </a:r>
            </a:p>
            <a:p>
              <a:pPr defTabSz="914400"/>
              <a:r>
                <a:rPr lang="en-US" altLang="en-US" sz="1100" dirty="0">
                  <a:solidFill>
                    <a:srgbClr val="595959"/>
                  </a:solidFill>
                  <a:latin typeface="Montserrat"/>
                </a:rPr>
                <a:t>Group, age 19-64 (Subject to HR1 requirements)</a:t>
              </a:r>
              <a:endParaRPr lang="en-US" altLang="en-US" sz="1100" dirty="0"/>
            </a:p>
          </p:txBody>
        </p:sp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09D7D386-E3EB-347B-E214-20EC2A33E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" y="1680"/>
              <a:ext cx="48" cy="48"/>
            </a:xfrm>
            <a:prstGeom prst="rect">
              <a:avLst/>
            </a:prstGeom>
            <a:solidFill>
              <a:srgbClr val="0374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A9DBEEB8-FBF0-1176-3E0E-0F2E87D26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3" y="1680"/>
              <a:ext cx="48" cy="48"/>
            </a:xfrm>
            <a:prstGeom prst="rect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6EEF4E20-E21E-4DDD-C6EE-B29078C467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2" y="1647"/>
              <a:ext cx="90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100" b="0" i="0" u="none" strike="noStrike" cap="none" normalizeH="0" baseline="0" dirty="0">
                  <a:ln>
                    <a:noFill/>
                  </a:ln>
                  <a:solidFill>
                    <a:srgbClr val="595959"/>
                  </a:solidFill>
                  <a:effectLst/>
                  <a:latin typeface="Montserrat" panose="00000500000000000000" pitchFamily="2" charset="0"/>
                </a:rPr>
                <a:t>Estimated Medi-Cal,</a:t>
              </a:r>
            </a:p>
            <a:p>
              <a:pPr defTabSz="914400"/>
              <a:r>
                <a:rPr lang="en-US" altLang="en-US" sz="1100" dirty="0">
                  <a:solidFill>
                    <a:srgbClr val="595959"/>
                  </a:solidFill>
                  <a:latin typeface="Montserrat" panose="00000500000000000000" pitchFamily="2" charset="0"/>
                </a:rPr>
                <a:t>clients not affected</a:t>
              </a:r>
              <a:endParaRPr lang="en-US" altLang="en-US" sz="1100" dirty="0"/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0803948-C7E5-645C-4698-0CDFE7B89336}"/>
              </a:ext>
            </a:extLst>
          </p:cNvPr>
          <p:cNvSpPr txBox="1"/>
          <p:nvPr/>
        </p:nvSpPr>
        <p:spPr>
          <a:xfrm>
            <a:off x="692727" y="4107873"/>
            <a:ext cx="2468946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i="1" dirty="0">
                <a:latin typeface="Montserrat"/>
              </a:rPr>
              <a:t>Source: CalSAWS March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D95BF8-2A4E-EA44-6173-FA4C71EB9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10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57198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C8BFA-A4CA-65D9-DD16-6FC98F9B5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6D6A-9C55-876C-29BA-02EFDF03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8208483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Medi-Cal HR1 Clients by Language</a:t>
            </a:r>
            <a:endParaRPr lang="en-US" dirty="0"/>
          </a:p>
        </p:txBody>
      </p:sp>
      <p:grpSp>
        <p:nvGrpSpPr>
          <p:cNvPr id="13" name="Group 12" descr="Pie chart showing Medi-Cal ACA Expansion Group Clients by Language with English, 64,900 at 65%. Spanish, 17,900 at 18%. Cantonese, 12,100 at 12% and other languages, 5,000 at 5%. ">
            <a:extLst>
              <a:ext uri="{FF2B5EF4-FFF2-40B4-BE49-F238E27FC236}">
                <a16:creationId xmlns:a16="http://schemas.microsoft.com/office/drawing/2014/main" id="{43508073-0A8C-8F2A-7C19-578D3513F880}"/>
              </a:ext>
            </a:extLst>
          </p:cNvPr>
          <p:cNvGrpSpPr/>
          <p:nvPr/>
        </p:nvGrpSpPr>
        <p:grpSpPr>
          <a:xfrm>
            <a:off x="1931100" y="777248"/>
            <a:ext cx="5194125" cy="3502006"/>
            <a:chOff x="1931100" y="777248"/>
            <a:chExt cx="5194125" cy="3502006"/>
          </a:xfrm>
        </p:grpSpPr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54EF8653-B82E-CE4D-052E-9B000E4DA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337" y="1399529"/>
              <a:ext cx="2603500" cy="2879725"/>
            </a:xfrm>
            <a:custGeom>
              <a:avLst/>
              <a:gdLst>
                <a:gd name="T0" fmla="*/ 6826 w 15276"/>
                <a:gd name="T1" fmla="*/ 0 h 16901"/>
                <a:gd name="T2" fmla="*/ 15276 w 15276"/>
                <a:gd name="T3" fmla="*/ 8450 h 16901"/>
                <a:gd name="T4" fmla="*/ 6826 w 15276"/>
                <a:gd name="T5" fmla="*/ 16901 h 16901"/>
                <a:gd name="T6" fmla="*/ 0 w 15276"/>
                <a:gd name="T7" fmla="*/ 13432 h 16901"/>
                <a:gd name="T8" fmla="*/ 6826 w 15276"/>
                <a:gd name="T9" fmla="*/ 8450 h 16901"/>
                <a:gd name="T10" fmla="*/ 6826 w 15276"/>
                <a:gd name="T11" fmla="*/ 0 h 16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76" h="16901">
                  <a:moveTo>
                    <a:pt x="6826" y="0"/>
                  </a:moveTo>
                  <a:cubicBezTo>
                    <a:pt x="11493" y="0"/>
                    <a:pt x="15276" y="3783"/>
                    <a:pt x="15276" y="8450"/>
                  </a:cubicBezTo>
                  <a:cubicBezTo>
                    <a:pt x="15276" y="13117"/>
                    <a:pt x="11493" y="16901"/>
                    <a:pt x="6826" y="16901"/>
                  </a:cubicBezTo>
                  <a:cubicBezTo>
                    <a:pt x="4127" y="16901"/>
                    <a:pt x="1591" y="15612"/>
                    <a:pt x="0" y="13432"/>
                  </a:cubicBezTo>
                  <a:lnTo>
                    <a:pt x="6826" y="8450"/>
                  </a:lnTo>
                  <a:lnTo>
                    <a:pt x="6826" y="0"/>
                  </a:lnTo>
                  <a:close/>
                </a:path>
              </a:pathLst>
            </a:custGeom>
            <a:solidFill>
              <a:srgbClr val="037493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DE9EA9B5-4443-F991-A7B0-96F476F149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337" y="1399529"/>
              <a:ext cx="2603500" cy="2879725"/>
            </a:xfrm>
            <a:custGeom>
              <a:avLst/>
              <a:gdLst>
                <a:gd name="T0" fmla="*/ 6826 w 15276"/>
                <a:gd name="T1" fmla="*/ 0 h 16901"/>
                <a:gd name="T2" fmla="*/ 15276 w 15276"/>
                <a:gd name="T3" fmla="*/ 8450 h 16901"/>
                <a:gd name="T4" fmla="*/ 6826 w 15276"/>
                <a:gd name="T5" fmla="*/ 16901 h 16901"/>
                <a:gd name="T6" fmla="*/ 0 w 15276"/>
                <a:gd name="T7" fmla="*/ 13432 h 16901"/>
                <a:gd name="T8" fmla="*/ 6826 w 15276"/>
                <a:gd name="T9" fmla="*/ 8450 h 16901"/>
                <a:gd name="T10" fmla="*/ 6826 w 15276"/>
                <a:gd name="T11" fmla="*/ 0 h 16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76" h="16901">
                  <a:moveTo>
                    <a:pt x="6826" y="0"/>
                  </a:moveTo>
                  <a:cubicBezTo>
                    <a:pt x="11493" y="0"/>
                    <a:pt x="15276" y="3783"/>
                    <a:pt x="15276" y="8450"/>
                  </a:cubicBezTo>
                  <a:cubicBezTo>
                    <a:pt x="15276" y="13117"/>
                    <a:pt x="11493" y="16901"/>
                    <a:pt x="6826" y="16901"/>
                  </a:cubicBezTo>
                  <a:cubicBezTo>
                    <a:pt x="4127" y="16901"/>
                    <a:pt x="1591" y="15612"/>
                    <a:pt x="0" y="13432"/>
                  </a:cubicBezTo>
                  <a:lnTo>
                    <a:pt x="6826" y="8450"/>
                  </a:lnTo>
                  <a:lnTo>
                    <a:pt x="6826" y="0"/>
                  </a:lnTo>
                  <a:close/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22A55D00-8E3C-400B-7B8B-579B746E1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2155179"/>
              <a:ext cx="1530350" cy="1533525"/>
            </a:xfrm>
            <a:custGeom>
              <a:avLst/>
              <a:gdLst>
                <a:gd name="T0" fmla="*/ 2158 w 8984"/>
                <a:gd name="T1" fmla="*/ 8998 h 8998"/>
                <a:gd name="T2" fmla="*/ 1549 w 8984"/>
                <a:gd name="T3" fmla="*/ 0 h 8998"/>
                <a:gd name="T4" fmla="*/ 8984 w 8984"/>
                <a:gd name="T5" fmla="*/ 4016 h 8998"/>
                <a:gd name="T6" fmla="*/ 2158 w 8984"/>
                <a:gd name="T7" fmla="*/ 8998 h 8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84" h="8998">
                  <a:moveTo>
                    <a:pt x="2158" y="8998"/>
                  </a:moveTo>
                  <a:cubicBezTo>
                    <a:pt x="237" y="6367"/>
                    <a:pt x="0" y="2866"/>
                    <a:pt x="1549" y="0"/>
                  </a:cubicBezTo>
                  <a:lnTo>
                    <a:pt x="8984" y="4016"/>
                  </a:lnTo>
                  <a:lnTo>
                    <a:pt x="2158" y="8998"/>
                  </a:lnTo>
                  <a:close/>
                </a:path>
              </a:pathLst>
            </a:custGeom>
            <a:solidFill>
              <a:srgbClr val="8B1F0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B2194122-6758-89E6-AF70-DA28FE0DC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2155179"/>
              <a:ext cx="1530350" cy="1533525"/>
            </a:xfrm>
            <a:custGeom>
              <a:avLst/>
              <a:gdLst>
                <a:gd name="T0" fmla="*/ 2158 w 8984"/>
                <a:gd name="T1" fmla="*/ 8998 h 8998"/>
                <a:gd name="T2" fmla="*/ 1549 w 8984"/>
                <a:gd name="T3" fmla="*/ 0 h 8998"/>
                <a:gd name="T4" fmla="*/ 8984 w 8984"/>
                <a:gd name="T5" fmla="*/ 4016 h 8998"/>
                <a:gd name="T6" fmla="*/ 2158 w 8984"/>
                <a:gd name="T7" fmla="*/ 8998 h 8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984" h="8998">
                  <a:moveTo>
                    <a:pt x="2158" y="8998"/>
                  </a:moveTo>
                  <a:cubicBezTo>
                    <a:pt x="237" y="6367"/>
                    <a:pt x="0" y="2866"/>
                    <a:pt x="1549" y="0"/>
                  </a:cubicBezTo>
                  <a:lnTo>
                    <a:pt x="8984" y="4016"/>
                  </a:lnTo>
                  <a:lnTo>
                    <a:pt x="2158" y="8998"/>
                  </a:lnTo>
                  <a:close/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A3C88CBA-5BB1-253B-5356-2112CD73A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150" y="1469379"/>
              <a:ext cx="1266825" cy="1370013"/>
            </a:xfrm>
            <a:custGeom>
              <a:avLst/>
              <a:gdLst>
                <a:gd name="T0" fmla="*/ 0 w 7435"/>
                <a:gd name="T1" fmla="*/ 4020 h 8036"/>
                <a:gd name="T2" fmla="*/ 4821 w 7435"/>
                <a:gd name="T3" fmla="*/ 0 h 8036"/>
                <a:gd name="T4" fmla="*/ 7435 w 7435"/>
                <a:gd name="T5" fmla="*/ 8036 h 8036"/>
                <a:gd name="T6" fmla="*/ 0 w 7435"/>
                <a:gd name="T7" fmla="*/ 4020 h 8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35" h="8036">
                  <a:moveTo>
                    <a:pt x="0" y="4020"/>
                  </a:moveTo>
                  <a:cubicBezTo>
                    <a:pt x="1031" y="2111"/>
                    <a:pt x="2757" y="671"/>
                    <a:pt x="4821" y="0"/>
                  </a:cubicBezTo>
                  <a:lnTo>
                    <a:pt x="7435" y="8036"/>
                  </a:lnTo>
                  <a:lnTo>
                    <a:pt x="0" y="4020"/>
                  </a:lnTo>
                  <a:close/>
                </a:path>
              </a:pathLst>
            </a:custGeom>
            <a:solidFill>
              <a:srgbClr val="0F254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EC4A756C-3E63-F3A6-80B8-C8A144A19D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150" y="1469379"/>
              <a:ext cx="1266825" cy="1370013"/>
            </a:xfrm>
            <a:custGeom>
              <a:avLst/>
              <a:gdLst>
                <a:gd name="T0" fmla="*/ 0 w 7435"/>
                <a:gd name="T1" fmla="*/ 4020 h 8036"/>
                <a:gd name="T2" fmla="*/ 4821 w 7435"/>
                <a:gd name="T3" fmla="*/ 0 h 8036"/>
                <a:gd name="T4" fmla="*/ 7435 w 7435"/>
                <a:gd name="T5" fmla="*/ 8036 h 8036"/>
                <a:gd name="T6" fmla="*/ 0 w 7435"/>
                <a:gd name="T7" fmla="*/ 4020 h 8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35" h="8036">
                  <a:moveTo>
                    <a:pt x="0" y="4020"/>
                  </a:moveTo>
                  <a:cubicBezTo>
                    <a:pt x="1031" y="2111"/>
                    <a:pt x="2757" y="671"/>
                    <a:pt x="4821" y="0"/>
                  </a:cubicBezTo>
                  <a:lnTo>
                    <a:pt x="7435" y="8036"/>
                  </a:lnTo>
                  <a:lnTo>
                    <a:pt x="0" y="4020"/>
                  </a:lnTo>
                  <a:close/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235EFD34-FFA5-7C39-F398-405531A89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7" y="1399529"/>
              <a:ext cx="446088" cy="1439863"/>
            </a:xfrm>
            <a:custGeom>
              <a:avLst/>
              <a:gdLst>
                <a:gd name="T0" fmla="*/ 0 w 2614"/>
                <a:gd name="T1" fmla="*/ 414 h 8450"/>
                <a:gd name="T2" fmla="*/ 2614 w 2614"/>
                <a:gd name="T3" fmla="*/ 0 h 8450"/>
                <a:gd name="T4" fmla="*/ 2614 w 2614"/>
                <a:gd name="T5" fmla="*/ 8450 h 8450"/>
                <a:gd name="T6" fmla="*/ 0 w 2614"/>
                <a:gd name="T7" fmla="*/ 414 h 8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4" h="8450">
                  <a:moveTo>
                    <a:pt x="0" y="414"/>
                  </a:moveTo>
                  <a:cubicBezTo>
                    <a:pt x="844" y="140"/>
                    <a:pt x="1726" y="0"/>
                    <a:pt x="2614" y="0"/>
                  </a:cubicBezTo>
                  <a:lnTo>
                    <a:pt x="2614" y="8450"/>
                  </a:lnTo>
                  <a:lnTo>
                    <a:pt x="0" y="414"/>
                  </a:lnTo>
                  <a:close/>
                </a:path>
              </a:pathLst>
            </a:custGeom>
            <a:solidFill>
              <a:srgbClr val="C3412B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A82F6F2F-564F-BC3D-215B-96557D2CD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9887" y="1399529"/>
              <a:ext cx="446088" cy="1439863"/>
            </a:xfrm>
            <a:custGeom>
              <a:avLst/>
              <a:gdLst>
                <a:gd name="T0" fmla="*/ 0 w 2614"/>
                <a:gd name="T1" fmla="*/ 414 h 8450"/>
                <a:gd name="T2" fmla="*/ 2614 w 2614"/>
                <a:gd name="T3" fmla="*/ 0 h 8450"/>
                <a:gd name="T4" fmla="*/ 2614 w 2614"/>
                <a:gd name="T5" fmla="*/ 8450 h 8450"/>
                <a:gd name="T6" fmla="*/ 0 w 2614"/>
                <a:gd name="T7" fmla="*/ 414 h 8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14" h="8450">
                  <a:moveTo>
                    <a:pt x="0" y="414"/>
                  </a:moveTo>
                  <a:cubicBezTo>
                    <a:pt x="844" y="140"/>
                    <a:pt x="1726" y="0"/>
                    <a:pt x="2614" y="0"/>
                  </a:cubicBezTo>
                  <a:lnTo>
                    <a:pt x="2614" y="8450"/>
                  </a:lnTo>
                  <a:lnTo>
                    <a:pt x="0" y="414"/>
                  </a:lnTo>
                  <a:close/>
                </a:path>
              </a:pathLst>
            </a:custGeom>
            <a:noFill/>
            <a:ln w="15875" cap="flat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AF5D9E-17FB-3F6D-8101-774795E616A7}"/>
                </a:ext>
              </a:extLst>
            </p:cNvPr>
            <p:cNvSpPr txBox="1"/>
            <p:nvPr/>
          </p:nvSpPr>
          <p:spPr>
            <a:xfrm>
              <a:off x="5912726" y="3406923"/>
              <a:ext cx="1212499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Montserrat"/>
                </a:rPr>
                <a:t>English, 64,900, 65%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A7F819-9755-D5A7-468A-7D5FCD89F0BB}"/>
                </a:ext>
              </a:extLst>
            </p:cNvPr>
            <p:cNvSpPr txBox="1"/>
            <p:nvPr/>
          </p:nvSpPr>
          <p:spPr>
            <a:xfrm>
              <a:off x="1931100" y="2735366"/>
              <a:ext cx="1212499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Montserrat"/>
                </a:rPr>
                <a:t>Spanish, 17,900, 18%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207759-FE7C-FA55-6DCD-E2A827CAF05E}"/>
                </a:ext>
              </a:extLst>
            </p:cNvPr>
            <p:cNvSpPr txBox="1"/>
            <p:nvPr/>
          </p:nvSpPr>
          <p:spPr>
            <a:xfrm>
              <a:off x="2439895" y="1304128"/>
              <a:ext cx="1212499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Montserrat"/>
                </a:rPr>
                <a:t>Cantonese, 12,100, 12%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A6F36E-880F-0309-3AAE-F29C958530E4}"/>
                </a:ext>
              </a:extLst>
            </p:cNvPr>
            <p:cNvSpPr txBox="1"/>
            <p:nvPr/>
          </p:nvSpPr>
          <p:spPr>
            <a:xfrm>
              <a:off x="3796681" y="777248"/>
              <a:ext cx="1212499" cy="6463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6"/>
                  </a:solidFill>
                  <a:latin typeface="Montserrat"/>
                </a:rPr>
                <a:t>Other Languages, 5,000, 5%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F9D6F7F-15F7-18A2-617E-5D142DBAD26A}"/>
              </a:ext>
            </a:extLst>
          </p:cNvPr>
          <p:cNvSpPr txBox="1"/>
          <p:nvPr/>
        </p:nvSpPr>
        <p:spPr>
          <a:xfrm>
            <a:off x="536036" y="4200822"/>
            <a:ext cx="820848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i="1" dirty="0">
                <a:solidFill>
                  <a:schemeClr val="accent6"/>
                </a:solidFill>
                <a:latin typeface="Montserrat"/>
              </a:rPr>
              <a:t>Source: CalSAWS March 2026</a:t>
            </a:r>
            <a:endParaRPr lang="en-US" sz="1200" i="1" dirty="0">
              <a:solidFill>
                <a:schemeClr val="accent6"/>
              </a:solidFill>
              <a:latin typeface="Montserrat" panose="00000500000000000000" pitchFamily="2" charset="0"/>
            </a:endParaRPr>
          </a:p>
          <a:p>
            <a:r>
              <a:rPr lang="en-US" sz="1200" i="1" dirty="0">
                <a:solidFill>
                  <a:schemeClr val="accent6"/>
                </a:solidFill>
                <a:latin typeface="Montserrat" panose="00000500000000000000" pitchFamily="2" charset="0"/>
              </a:rPr>
              <a:t>Other languages include Vietnamese (1,400 clients), Russian (700), and Filipino (300) among others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17AFCE-24B9-67AB-F0ED-8FED8F10E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11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3976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850C1-B2F9-08AF-D9B3-A41F5865F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1FEA6-99BA-26C1-5307-AC71140B36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282" y="1824611"/>
            <a:ext cx="4444825" cy="1306512"/>
          </a:xfrm>
        </p:spPr>
        <p:txBody>
          <a:bodyPr>
            <a:normAutofit/>
          </a:bodyPr>
          <a:lstStyle/>
          <a:p>
            <a:r>
              <a:rPr lang="en-US" dirty="0">
                <a:latin typeface="Prodigy Sans SemiBold"/>
              </a:rPr>
              <a:t>SFHSA's H.R. 1 Action Plan: What We're Doing and Partnerships</a:t>
            </a:r>
            <a:endParaRPr lang="en-US" dirty="0"/>
          </a:p>
        </p:txBody>
      </p:sp>
      <p:pic>
        <p:nvPicPr>
          <p:cNvPr id="7" name="Picture Placeholder 6" descr="Sea of hands in the middle">
            <a:extLst>
              <a:ext uri="{FF2B5EF4-FFF2-40B4-BE49-F238E27FC236}">
                <a16:creationId xmlns:a16="http://schemas.microsoft.com/office/drawing/2014/main" id="{0B89D96A-6146-CDC0-4B56-037907906D3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27011" r="270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9490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5E75C-B103-68E0-6955-BEDB60D33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D2988-EF25-1B0F-AFA6-B07D214C2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7375478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HR1 Action Plan: Guiding Principle and Goals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26B909-1D7E-B00D-D917-117E00AB8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5500"/>
            <a:ext cx="7799211" cy="3315458"/>
          </a:xfrm>
        </p:spPr>
        <p:txBody>
          <a:bodyPr vert="horz" lIns="64008" tIns="137160" rIns="137160" bIns="64008" numCol="1" rtlCol="0" anchor="t">
            <a:noAutofit/>
          </a:bodyPr>
          <a:lstStyle/>
          <a:p>
            <a:r>
              <a:rPr lang="en-US" sz="1600" b="1" dirty="0">
                <a:solidFill>
                  <a:schemeClr val="accent3"/>
                </a:solidFill>
                <a:latin typeface="Montserrat"/>
              </a:rPr>
              <a:t>Principle</a:t>
            </a:r>
          </a:p>
          <a:p>
            <a:pPr marL="285750" indent="-285750">
              <a:buChar char="•"/>
            </a:pPr>
            <a:r>
              <a:rPr lang="en-US" sz="1600" dirty="0">
                <a:latin typeface="Montserrat"/>
              </a:rPr>
              <a:t>Access to basic needs such as food and health care should </a:t>
            </a:r>
            <a:r>
              <a:rPr lang="en-US" sz="1600" b="1" dirty="0">
                <a:latin typeface="Montserrat"/>
              </a:rPr>
              <a:t>not </a:t>
            </a:r>
            <a:r>
              <a:rPr lang="en-US" sz="1600" dirty="0">
                <a:latin typeface="Montserrat"/>
              </a:rPr>
              <a:t>be dependent on additional paperwork or work requirements.</a:t>
            </a:r>
            <a:endParaRPr lang="en-US" dirty="0"/>
          </a:p>
          <a:p>
            <a:r>
              <a:rPr lang="en-US" sz="1600" b="1" dirty="0">
                <a:solidFill>
                  <a:schemeClr val="accent3"/>
                </a:solidFill>
                <a:latin typeface="Montserrat"/>
              </a:rPr>
              <a:t>Goals</a:t>
            </a:r>
          </a:p>
          <a:p>
            <a:pPr marL="285750" indent="-285750">
              <a:buChar char="•"/>
            </a:pPr>
            <a:r>
              <a:rPr lang="en-US" sz="1600" b="1" dirty="0">
                <a:latin typeface="Montserrat"/>
              </a:rPr>
              <a:t>Minimize benefit loss: </a:t>
            </a:r>
            <a:r>
              <a:rPr lang="en-US" sz="1600" dirty="0">
                <a:latin typeface="Montserrat"/>
              </a:rPr>
              <a:t>Help eligible individuals and families maintain access to food and health care coverage.</a:t>
            </a:r>
            <a:endParaRPr lang="en-US" dirty="0">
              <a:latin typeface="Montserrat"/>
            </a:endParaRPr>
          </a:p>
          <a:p>
            <a:pPr marL="285750" indent="-285750">
              <a:buChar char="•"/>
            </a:pPr>
            <a:r>
              <a:rPr lang="en-US" sz="1600" b="1" dirty="0">
                <a:latin typeface="Montserrat"/>
              </a:rPr>
              <a:t>Support pathways to employment:</a:t>
            </a:r>
            <a:r>
              <a:rPr lang="en-US" sz="1600" dirty="0">
                <a:latin typeface="Montserrat"/>
              </a:rPr>
              <a:t> Connect clients with workforce services, training, education, and resources that promote long-term economic stability.</a:t>
            </a:r>
            <a:endParaRPr lang="en-US" dirty="0">
              <a:latin typeface="Montserrat"/>
            </a:endParaRPr>
          </a:p>
          <a:p>
            <a:pPr marL="285750" indent="-285750">
              <a:buChar char="•"/>
            </a:pPr>
            <a:endParaRPr lang="en-US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EC2B31-7366-0DC3-54EE-CBA283AB5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dirty="0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13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8526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37D0F-31A7-A5FB-6782-DD314750B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D17A1-46F1-3065-D32C-E539C5A2A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7734"/>
            <a:ext cx="6638544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Our H.R. 1 Action Plan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4DF271-AC70-BC64-7AFB-20697BFEDD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6144134" cy="316901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Montserrat"/>
              </a:rPr>
              <a:t>Mitigating Harm Through Collective Action </a:t>
            </a:r>
            <a:endParaRPr lang="en-US" sz="2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7A169-0B3A-2E0D-96C5-A83C2FA89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81800"/>
            <a:ext cx="8305393" cy="3315724"/>
          </a:xfrm>
        </p:spPr>
        <p:txBody>
          <a:bodyPr vert="horz" lIns="64008" tIns="137160" rIns="137160" bIns="64008" numCol="1" rtlCol="0" anchor="t">
            <a:noAutofit/>
          </a:bodyPr>
          <a:lstStyle/>
          <a:p>
            <a:pPr marL="342900" indent="-342900">
              <a:buAutoNum type="arabicPeriod"/>
            </a:pPr>
            <a:r>
              <a:rPr lang="en-US" sz="1700" b="1" dirty="0">
                <a:latin typeface="Montserrat"/>
              </a:rPr>
              <a:t>Analysis:</a:t>
            </a:r>
            <a:r>
              <a:rPr lang="en-US" sz="1700" dirty="0">
                <a:latin typeface="Montserrat"/>
              </a:rPr>
              <a:t>  To inform plans, policies, staffing, outreach, workforce supports, and advocacy</a:t>
            </a:r>
            <a:endParaRPr lang="en-US" sz="1700" dirty="0">
              <a:solidFill>
                <a:srgbClr val="0C2246"/>
              </a:solidFill>
              <a:latin typeface="Montserrat"/>
            </a:endParaRPr>
          </a:p>
          <a:p>
            <a:pPr marL="342900" indent="-342900">
              <a:buAutoNum type="arabicPeriod"/>
            </a:pPr>
            <a:r>
              <a:rPr lang="en-US" sz="1700" b="1" dirty="0">
                <a:latin typeface="Montserrat"/>
              </a:rPr>
              <a:t>Stakeholder, Community and Client Engagement:</a:t>
            </a:r>
            <a:r>
              <a:rPr lang="en-US" sz="1700" dirty="0">
                <a:latin typeface="Montserrat"/>
              </a:rPr>
              <a:t> Targeted outreach to clients, CBOs, City departments, other stakeholders</a:t>
            </a:r>
            <a:endParaRPr lang="en-US" sz="1700" b="1" dirty="0">
              <a:latin typeface="Montserrat"/>
            </a:endParaRPr>
          </a:p>
          <a:p>
            <a:pPr marL="342900" indent="-342900">
              <a:buAutoNum type="arabicPeriod"/>
            </a:pPr>
            <a:r>
              <a:rPr lang="en-US" sz="1700" b="1" dirty="0">
                <a:latin typeface="Montserrat"/>
              </a:rPr>
              <a:t>Workforce Services Expansion:</a:t>
            </a:r>
            <a:r>
              <a:rPr lang="en-US" sz="1700" dirty="0">
                <a:latin typeface="Montserrat"/>
              </a:rPr>
              <a:t> Expand supports to help clients meet requirements</a:t>
            </a:r>
          </a:p>
          <a:p>
            <a:pPr marL="342900" indent="-342900">
              <a:buAutoNum type="arabicPeriod"/>
            </a:pPr>
            <a:r>
              <a:rPr lang="en-US" sz="1700" b="1" dirty="0">
                <a:latin typeface="Montserrat"/>
              </a:rPr>
              <a:t>Innovation:</a:t>
            </a:r>
            <a:r>
              <a:rPr lang="en-US" sz="1700" dirty="0">
                <a:latin typeface="Montserrat"/>
              </a:rPr>
              <a:t> New technology pilots and process improvements</a:t>
            </a:r>
            <a:endParaRPr lang="en-US" sz="1700" b="1" dirty="0">
              <a:latin typeface="Montserrat"/>
            </a:endParaRPr>
          </a:p>
          <a:p>
            <a:pPr marL="342900" indent="-342900">
              <a:buAutoNum type="arabicPeriod"/>
            </a:pPr>
            <a:r>
              <a:rPr lang="en-US" sz="1700" b="1" dirty="0">
                <a:latin typeface="Montserrat"/>
              </a:rPr>
              <a:t>Advocacy:</a:t>
            </a:r>
            <a:r>
              <a:rPr lang="en-US" sz="1700" dirty="0">
                <a:latin typeface="Montserrat"/>
              </a:rPr>
              <a:t> Funding for increased state and local resources</a:t>
            </a:r>
            <a:endParaRPr lang="en-US" sz="1700" b="1" dirty="0">
              <a:latin typeface="Montserra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Montserrat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99205B-B5EF-F4D6-425E-AEF54EB70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dirty="0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14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05537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D9ED7-F666-1E78-1099-95FA20660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E45E9-A7C2-E0E1-BB6A-152CC9A66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3586"/>
            <a:ext cx="6992978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Spotlight: Expansion of Workforce Services 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E395A66-9D87-3E5A-D067-9106FE9DD9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787524"/>
            <a:ext cx="5173663" cy="349250"/>
          </a:xfrm>
        </p:spPr>
        <p:txBody>
          <a:bodyPr/>
          <a:lstStyle/>
          <a:p>
            <a:r>
              <a:rPr lang="en-US" b="1" dirty="0">
                <a:latin typeface="Montserrat"/>
              </a:rPr>
              <a:t>CalFresh Workfare Options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CB0625-77E3-8D1A-3CD1-92802E140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35870"/>
            <a:ext cx="7891623" cy="3525352"/>
          </a:xfrm>
        </p:spPr>
        <p:txBody>
          <a:bodyPr vert="horz" lIns="64008" tIns="137160" rIns="137160" bIns="64008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b="1" u="sng" dirty="0">
                <a:latin typeface="Montserrat"/>
              </a:rPr>
              <a:t>CalFresh Community Works Program 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Montserrat"/>
              </a:rPr>
              <a:t>Structured workfare program coordinated by SFHSA in partnership with United Way of the Bay Area (UWBA) and Project Open Hand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Montserrat"/>
              </a:rPr>
              <a:t>Eligible for federal matching dollars so can expand our reach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Montserrat"/>
              </a:rPr>
              <a:t>United Way of the Bay Area serves as the centralized coordinating body or "hub", while partner host nonprofit organizations supervise participants and complete monthly participation verification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Montserrat"/>
              </a:rPr>
              <a:t>Nonprofit organizations hosting 15 or more CalFresh clients are compensated through our grant with the UWBA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699652"/>
                </a:solidFill>
                <a:latin typeface="Montserrat"/>
              </a:rPr>
              <a:t>Complete </a:t>
            </a:r>
            <a:r>
              <a:rPr lang="en-US" sz="1600" b="1" dirty="0">
                <a:solidFill>
                  <a:srgbClr val="699652"/>
                </a:solidFill>
                <a:latin typeface="Montserrat"/>
                <a:hlinkClick r:id="rId3"/>
              </a:rPr>
              <a:t>this form</a:t>
            </a:r>
            <a:r>
              <a:rPr lang="en-US" sz="1600" b="1" dirty="0">
                <a:solidFill>
                  <a:srgbClr val="699652"/>
                </a:solidFill>
                <a:latin typeface="Montserrat"/>
              </a:rPr>
              <a:t> to become a host organization!</a:t>
            </a:r>
            <a:endParaRPr lang="en-US" sz="1600" dirty="0">
              <a:latin typeface="Montserrat"/>
            </a:endParaRPr>
          </a:p>
          <a:p>
            <a:pPr marL="285750" indent="-285750">
              <a:lnSpc>
                <a:spcPct val="110000"/>
              </a:lnSpc>
              <a:buChar char="•"/>
            </a:pPr>
            <a:endParaRPr lang="en-US" sz="1300" dirty="0">
              <a:latin typeface="Montserra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D19BAB-0A1D-3C24-E0C8-F2088DBAD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15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73587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C8D2B-FA79-CAAB-D84C-9AA2436D4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2D35E-FFE4-8F8B-E2AB-9CB597C86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3586"/>
            <a:ext cx="6992978" cy="397271"/>
          </a:xfrm>
        </p:spPr>
        <p:txBody>
          <a:bodyPr/>
          <a:lstStyle/>
          <a:p>
            <a:r>
              <a:rPr lang="en-US" dirty="0">
                <a:latin typeface="Prodigy Sans SemiBold"/>
              </a:rPr>
              <a:t>Spotlight: Expansion of Workforce Services 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C0D1B4E-B456-6218-1597-5B57ACDFB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787524"/>
            <a:ext cx="5173663" cy="349250"/>
          </a:xfrm>
        </p:spPr>
        <p:txBody>
          <a:bodyPr/>
          <a:lstStyle/>
          <a:p>
            <a:r>
              <a:rPr lang="en-US" b="1" dirty="0">
                <a:latin typeface="Montserrat"/>
              </a:rPr>
              <a:t>CalFresh Workfare Options</a:t>
            </a:r>
            <a:endParaRPr lang="en-US" b="1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528E5A60-8D18-895E-7C07-33E5C980C743}"/>
              </a:ext>
            </a:extLst>
          </p:cNvPr>
          <p:cNvSpPr txBox="1">
            <a:spLocks/>
          </p:cNvSpPr>
          <p:nvPr/>
        </p:nvSpPr>
        <p:spPr>
          <a:xfrm>
            <a:off x="454227" y="1135870"/>
            <a:ext cx="8224009" cy="2200830"/>
          </a:xfrm>
          <a:prstGeom prst="rect">
            <a:avLst/>
          </a:prstGeom>
        </p:spPr>
        <p:txBody>
          <a:bodyPr vert="horz" lIns="64008" tIns="137160" rIns="137160" bIns="64008" rtlCol="0" anchor="t">
            <a:noAutofit/>
          </a:bodyPr>
          <a:lstStyle>
            <a:lvl1pPr marL="0" indent="0" algn="l" defTabSz="685800" rtl="0" eaLnBrk="1" latinLnBrk="0" hangingPunct="1">
              <a:lnSpc>
                <a:spcPts val="1876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b="0" kern="1200">
                <a:solidFill>
                  <a:srgbClr val="42463F"/>
                </a:solidFill>
                <a:latin typeface="Montserrat" pitchFamily="2" charset="77"/>
                <a:ea typeface="+mn-ea"/>
                <a:cs typeface="+mn-cs"/>
              </a:defRPr>
            </a:lvl1pPr>
            <a:lvl2pPr marL="628650" indent="-285750" algn="l" defTabSz="685800" rtl="0" eaLnBrk="1" latinLnBrk="0" hangingPunct="1">
              <a:lnSpc>
                <a:spcPts val="1876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42463F"/>
                </a:solidFill>
                <a:latin typeface="Montserrat" pitchFamily="2" charset="77"/>
                <a:ea typeface="+mn-ea"/>
                <a:cs typeface="+mn-cs"/>
              </a:defRPr>
            </a:lvl2pPr>
            <a:lvl3pPr marL="971550" indent="-285750" algn="l" defTabSz="685800" rtl="0" eaLnBrk="1" latinLnBrk="0" hangingPunct="1">
              <a:lnSpc>
                <a:spcPts val="1876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42463F"/>
                </a:solidFill>
                <a:latin typeface="Montserrat" pitchFamily="2" charset="77"/>
                <a:ea typeface="+mn-ea"/>
                <a:cs typeface="+mn-cs"/>
              </a:defRPr>
            </a:lvl3pPr>
            <a:lvl4pPr marL="1314450" indent="-285750" algn="l" defTabSz="685800" rtl="0" eaLnBrk="1" latinLnBrk="0" hangingPunct="1">
              <a:lnSpc>
                <a:spcPts val="1876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42463F"/>
                </a:solidFill>
                <a:latin typeface="Montserrat" pitchFamily="2" charset="77"/>
                <a:ea typeface="+mn-ea"/>
                <a:cs typeface="+mn-cs"/>
              </a:defRPr>
            </a:lvl4pPr>
            <a:lvl5pPr marL="1657350" indent="-285750" algn="l" defTabSz="685800" rtl="0" eaLnBrk="1" latinLnBrk="0" hangingPunct="1">
              <a:lnSpc>
                <a:spcPts val="1876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000" b="0" kern="1200">
                <a:solidFill>
                  <a:srgbClr val="42463F"/>
                </a:solidFill>
                <a:latin typeface="Montserrat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ts val="1875"/>
              </a:lnSpc>
              <a:spcBef>
                <a:spcPts val="375"/>
              </a:spcBef>
              <a:buFont typeface="Arial" panose="020B0604020202020204" pitchFamily="34" charset="0"/>
              <a:buNone/>
              <a:defRPr sz="1300" kern="1200">
                <a:solidFill>
                  <a:schemeClr val="accent6"/>
                </a:solidFill>
                <a:latin typeface="Montserrat" pitchFamily="2" charset="77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ts val="1875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accent6"/>
                </a:solidFill>
                <a:latin typeface="Montserrat" pitchFamily="2" charset="77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ts val="1875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accent6"/>
                </a:solidFill>
                <a:latin typeface="Montserrat" pitchFamily="2" charset="77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ts val="1875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accent6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b="1" u="sng" dirty="0">
                <a:latin typeface="Montserrat"/>
              </a:rPr>
              <a:t>Self-Initiated Workfare</a:t>
            </a:r>
            <a:endParaRPr lang="en-US" sz="1600" u="sng" dirty="0"/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Montserrat"/>
              </a:rPr>
              <a:t>Flexible client-driven option to meet work requirements 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Montserrat"/>
              </a:rPr>
              <a:t>Clients find their own volunteer placement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Montserrat"/>
              </a:rPr>
              <a:t>Can include existing activities (e.g., volunteering at church or child's school)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Montserrat"/>
              </a:rPr>
              <a:t>To document volunteer hours, clients are responsible for completing and submitting this State-issued </a:t>
            </a:r>
            <a:r>
              <a:rPr lang="en-US" sz="1600" b="1" dirty="0">
                <a:solidFill>
                  <a:srgbClr val="0C2246"/>
                </a:solidFill>
                <a:latin typeface="Montserrat"/>
                <a:hlinkClick r:id="rId3"/>
              </a:rPr>
              <a:t>participation form</a:t>
            </a:r>
            <a:r>
              <a:rPr lang="en-US" sz="1600" dirty="0">
                <a:solidFill>
                  <a:srgbClr val="0C2246"/>
                </a:solidFill>
                <a:latin typeface="Montserrat"/>
              </a:rPr>
              <a:t> </a:t>
            </a:r>
            <a:r>
              <a:rPr lang="en-US" sz="1600" dirty="0">
                <a:latin typeface="Montserrat"/>
              </a:rPr>
              <a:t>monthly to SFHSA</a:t>
            </a:r>
            <a:endParaRPr lang="en-US" sz="16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066F4B-FBE3-9D5D-54F3-02156583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smtClean="0">
                <a:cs typeface="Poppins" pitchFamily="2" charset="77"/>
              </a:rPr>
              <a:pPr algn="ctr"/>
              <a:t>16</a:t>
            </a:fld>
            <a:endParaRPr lang="en-US" dirty="0"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05073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97939-CECA-7E6D-D260-D2A98470F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F3573-6727-B65D-4961-83C0808FF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rodigy Sans SemiBold"/>
              </a:rPr>
              <a:t>How Partners Can Help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ED8FD8-D4B2-0E11-7F1F-0DEC6A3DB8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804863"/>
            <a:ext cx="8093676" cy="349250"/>
          </a:xfrm>
        </p:spPr>
        <p:txBody>
          <a:bodyPr/>
          <a:lstStyle/>
          <a:p>
            <a:r>
              <a:rPr lang="en-US" b="1" dirty="0">
                <a:latin typeface="Montserrat"/>
              </a:rPr>
              <a:t>Help clients stay enrolled and avoid benefit interruptions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8F32D1-3314-E25A-F2CB-18B459E5F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57127"/>
            <a:ext cx="8296018" cy="3263504"/>
          </a:xfrm>
        </p:spPr>
        <p:txBody>
          <a:bodyPr vert="horz" lIns="64008" tIns="137160" rIns="137160" bIns="64008" rtlCol="0" anchor="t">
            <a:noAutofit/>
          </a:bodyPr>
          <a:lstStyle/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300" b="1" dirty="0">
                <a:highlight>
                  <a:srgbClr val="FFFFFF"/>
                </a:highlight>
                <a:latin typeface="Montserrat"/>
              </a:rPr>
              <a:t>Become a CalFresh Community Works Site: </a:t>
            </a:r>
            <a:r>
              <a:rPr lang="en-US" sz="1300" dirty="0">
                <a:highlight>
                  <a:srgbClr val="FFFFFF"/>
                </a:highlight>
                <a:latin typeface="Montserrat"/>
              </a:rPr>
              <a:t>via United Way of the Bay Area</a:t>
            </a:r>
            <a:endParaRPr lang="en-US" dirty="0">
              <a:latin typeface="Montserrat"/>
              <a:cs typeface="Arial"/>
            </a:endParaRP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300" b="1" dirty="0">
                <a:highlight>
                  <a:srgbClr val="FFFFFF"/>
                </a:highlight>
                <a:latin typeface="Montserrat"/>
                <a:cs typeface="Arial"/>
              </a:rPr>
              <a:t>Become</a:t>
            </a:r>
            <a:r>
              <a:rPr lang="en-US" sz="1300" b="1" dirty="0">
                <a:highlight>
                  <a:srgbClr val="FFFFFF"/>
                </a:highlight>
                <a:latin typeface="Montserrat"/>
              </a:rPr>
              <a:t> a Self-Initiated Workfare Site: </a:t>
            </a:r>
            <a:r>
              <a:rPr lang="en-US" sz="1300" dirty="0">
                <a:highlight>
                  <a:srgbClr val="FFFFFF"/>
                </a:highlight>
                <a:latin typeface="Montserrat"/>
              </a:rPr>
              <a:t>help clients directly with volunteering opportunities and signing off on monthly participation</a:t>
            </a:r>
            <a:endParaRPr lang="en-US" dirty="0">
              <a:latin typeface="Montserrat"/>
            </a:endParaRP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300" b="1" dirty="0">
                <a:highlight>
                  <a:srgbClr val="FFFFFF"/>
                </a:highlight>
                <a:latin typeface="Montserrat"/>
              </a:rPr>
              <a:t>Remind clients to keep their contact information updated</a:t>
            </a:r>
            <a:endParaRPr lang="en-US" dirty="0">
              <a:latin typeface="Montserrat"/>
            </a:endParaRPr>
          </a:p>
          <a:p>
            <a:pPr marL="971550" lvl="1">
              <a:lnSpc>
                <a:spcPct val="100000"/>
              </a:lnSpc>
            </a:pPr>
            <a:r>
              <a:rPr lang="en-US" sz="1300" dirty="0">
                <a:highlight>
                  <a:srgbClr val="FFFFFF"/>
                </a:highlight>
                <a:latin typeface="Montserrat"/>
              </a:rPr>
              <a:t>Correct address, phone, and email help ensure clients receive renewal notices</a:t>
            </a:r>
            <a:endParaRPr lang="en-US" dirty="0">
              <a:latin typeface="Montserrat"/>
            </a:endParaRPr>
          </a:p>
          <a:p>
            <a:pPr marL="971550" lvl="1">
              <a:lnSpc>
                <a:spcPct val="100000"/>
              </a:lnSpc>
            </a:pPr>
            <a:r>
              <a:rPr lang="en-US" sz="1300" dirty="0">
                <a:highlight>
                  <a:srgbClr val="FFFFFF"/>
                </a:highlight>
                <a:latin typeface="Montserrat"/>
              </a:rPr>
              <a:t>Opt-in to receive text messages to receive notifications on renewals and emergencies</a:t>
            </a:r>
            <a:endParaRPr lang="en-US" dirty="0">
              <a:latin typeface="Montserrat"/>
            </a:endParaRP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300" b="1" dirty="0">
                <a:highlight>
                  <a:srgbClr val="FFFFFF"/>
                </a:highlight>
                <a:latin typeface="Montserrat"/>
              </a:rPr>
              <a:t>Encourage clients to create their own BenefitsCal account</a:t>
            </a:r>
            <a:endParaRPr lang="en-US" dirty="0">
              <a:latin typeface="Montserrat"/>
            </a:endParaRPr>
          </a:p>
          <a:p>
            <a:pPr marL="971550" lvl="1">
              <a:lnSpc>
                <a:spcPct val="100000"/>
              </a:lnSpc>
            </a:pPr>
            <a:r>
              <a:rPr lang="en-US" sz="1300" dirty="0">
                <a:highlight>
                  <a:srgbClr val="FFFFFF"/>
                </a:highlight>
                <a:latin typeface="Montserrat"/>
              </a:rPr>
              <a:t>Client accounts have an in-app online renewal and recertification flow</a:t>
            </a:r>
            <a:endParaRPr lang="en-US" dirty="0"/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300" b="1" dirty="0">
                <a:highlight>
                  <a:srgbClr val="FFFFFF"/>
                </a:highlight>
                <a:latin typeface="Montserrat"/>
              </a:rPr>
              <a:t>Use client accounts whenever possible to resolve renewal issues</a:t>
            </a:r>
            <a:endParaRPr lang="en-US" dirty="0"/>
          </a:p>
          <a:p>
            <a:pPr marL="971550" lvl="1">
              <a:lnSpc>
                <a:spcPct val="100000"/>
              </a:lnSpc>
            </a:pPr>
            <a:r>
              <a:rPr lang="en-US" sz="1300" dirty="0">
                <a:highlight>
                  <a:srgbClr val="FFFFFF"/>
                </a:highlight>
                <a:latin typeface="Montserrat"/>
              </a:rPr>
              <a:t>Some renewal steps are only available in the client login</a:t>
            </a:r>
            <a:endParaRPr lang="en-US" dirty="0"/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en-US" sz="1300" b="1" dirty="0">
                <a:highlight>
                  <a:srgbClr val="FFFFFF"/>
                </a:highlight>
                <a:latin typeface="Montserrat"/>
                <a:cs typeface="Arial"/>
              </a:rPr>
              <a:t>Help</a:t>
            </a:r>
            <a:r>
              <a:rPr lang="en-US" sz="1300" b="1" dirty="0">
                <a:highlight>
                  <a:srgbClr val="FFFFFF"/>
                </a:highlight>
                <a:latin typeface="Montserrat"/>
              </a:rPr>
              <a:t> clients check notices and submit documents quickly</a:t>
            </a:r>
            <a:endParaRPr lang="en-US" dirty="0">
              <a:latin typeface="Montserrat"/>
            </a:endParaRPr>
          </a:p>
          <a:p>
            <a:pPr marL="971550" lvl="1">
              <a:lnSpc>
                <a:spcPct val="100000"/>
              </a:lnSpc>
            </a:pPr>
            <a:r>
              <a:rPr lang="en-US" sz="1300" dirty="0">
                <a:highlight>
                  <a:srgbClr val="FFFFFF"/>
                </a:highlight>
                <a:latin typeface="Montserrat"/>
              </a:rPr>
              <a:t>Responding to requests early can help prevent case closures</a:t>
            </a:r>
            <a:endParaRPr lang="en-US" dirty="0"/>
          </a:p>
          <a:p>
            <a:pPr marL="342900" indent="-342900">
              <a:lnSpc>
                <a:spcPct val="100000"/>
              </a:lnSpc>
              <a:buAutoNum type="arabicPeriod"/>
            </a:pPr>
            <a:endParaRPr lang="en-US" sz="1300" b="1" dirty="0">
              <a:highlight>
                <a:srgbClr val="FFFFFF"/>
              </a:highlight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0B2D10-0B0C-81C4-CD2F-E930CFE3C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0CEC5681-A4CC-C347-9721-5601B8E08378}" type="slidenum">
              <a:rPr lang="en-US" smtClean="0">
                <a:latin typeface="Montserrat SemiBold" panose="00000700000000000000" pitchFamily="2" charset="0"/>
                <a:cs typeface="Poppins" pitchFamily="2" charset="77"/>
              </a:rPr>
              <a:pPr algn="ctr"/>
              <a:t>17</a:t>
            </a:fld>
            <a:endParaRPr lang="en-US" dirty="0">
              <a:latin typeface="Montserrat SemiBold" panose="00000700000000000000" pitchFamily="2" charset="0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98895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11657-A160-3A23-AFD7-9BC5CB895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F811477-D341-F475-BD99-F58854B2F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047" y="1590496"/>
            <a:ext cx="7094799" cy="1682643"/>
          </a:xfrm>
        </p:spPr>
        <p:txBody>
          <a:bodyPr vert="horz" lIns="91440" tIns="45720" rIns="91440" bIns="45720" rtlCol="0" anchor="t" anchorCtr="0">
            <a:noAutofit/>
          </a:bodyPr>
          <a:lstStyle/>
          <a:p>
            <a:br>
              <a:rPr lang="en-US" sz="2200" dirty="0">
                <a:latin typeface="Montserrat"/>
              </a:rPr>
            </a:br>
            <a:br>
              <a:rPr lang="en-US" sz="2200" dirty="0">
                <a:latin typeface="Montserrat"/>
              </a:rPr>
            </a:br>
            <a:r>
              <a:rPr lang="en-US" sz="2200" dirty="0">
                <a:latin typeface="Prodigy Sans SemiBold"/>
              </a:rPr>
              <a:t>Questions?</a:t>
            </a:r>
            <a:br>
              <a:rPr lang="en-US" sz="2200" dirty="0">
                <a:latin typeface="Prodigy Sans SemiBold"/>
              </a:rPr>
            </a:br>
            <a:br>
              <a:rPr lang="en-US" sz="2200" dirty="0">
                <a:latin typeface="Prodigy Sans SemiBold"/>
              </a:rPr>
            </a:br>
            <a:br>
              <a:rPr lang="en-US" sz="2200" dirty="0">
                <a:latin typeface="Prodigy Sans SemiBold"/>
              </a:rPr>
            </a:br>
            <a:r>
              <a:rPr lang="en-US" sz="1800" dirty="0">
                <a:latin typeface="Prodigy Sans SemiBold"/>
              </a:rPr>
              <a:t>Susie Smith</a:t>
            </a:r>
            <a:br>
              <a:rPr lang="en-US" sz="1800" dirty="0">
                <a:latin typeface="Prodigy Sans SemiBold"/>
              </a:rPr>
            </a:br>
            <a:r>
              <a:rPr lang="en-US" sz="1800" dirty="0">
                <a:latin typeface="Prodigy Sans SemiBold"/>
              </a:rPr>
              <a:t>Deputy Director, Policy Planning and Public Affairs</a:t>
            </a:r>
            <a:br>
              <a:rPr lang="en-US" sz="1800" dirty="0">
                <a:latin typeface="Prodigy Sans SemiBold"/>
              </a:rPr>
            </a:br>
            <a:r>
              <a:rPr lang="en-US" sz="1800" dirty="0">
                <a:latin typeface="Prodigy Sans SemiBold"/>
              </a:rPr>
              <a:t>susie.smith@sfgov.org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062958438"/>
      </p:ext>
    </p:extLst>
  </p:cSld>
  <p:clrMapOvr>
    <a:masterClrMapping/>
  </p:clrMapOvr>
</p:sld>
</file>

<file path=ppt/theme/theme1.xml><?xml version="1.0" encoding="utf-8"?>
<a:theme xmlns:a="http://schemas.openxmlformats.org/drawingml/2006/main" name="ACCESSIBLE-PPT-THEME">
  <a:themeElements>
    <a:clrScheme name="Custom 4">
      <a:dk1>
        <a:srgbClr val="0C2246"/>
      </a:dk1>
      <a:lt1>
        <a:srgbClr val="A9D4C8"/>
      </a:lt1>
      <a:dk2>
        <a:srgbClr val="8A1E0E"/>
      </a:dk2>
      <a:lt2>
        <a:srgbClr val="FDB68E"/>
      </a:lt2>
      <a:accent1>
        <a:srgbClr val="097394"/>
      </a:accent1>
      <a:accent2>
        <a:srgbClr val="C2402A"/>
      </a:accent2>
      <a:accent3>
        <a:srgbClr val="709E4F"/>
      </a:accent3>
      <a:accent4>
        <a:srgbClr val="064B18"/>
      </a:accent4>
      <a:accent5>
        <a:srgbClr val="ACDA8E"/>
      </a:accent5>
      <a:accent6>
        <a:srgbClr val="3F453F"/>
      </a:accent6>
      <a:hlink>
        <a:srgbClr val="097394"/>
      </a:hlink>
      <a:folHlink>
        <a:srgbClr val="E2E6E8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17493"/>
        </a:solidFill>
        <a:ln>
          <a:noFill/>
        </a:ln>
      </a:spPr>
      <a:bodyPr vert="vert"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2" id="{136804F7-87AD-4C54-A88F-7DFA20BBEF36}" vid="{964A7424-0771-403C-9FB5-F9AED7EB62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6D06135E4BEB4CA8897E3B04F57D69" ma:contentTypeVersion="25" ma:contentTypeDescription="Create a new document." ma:contentTypeScope="" ma:versionID="4dfedeeae8c8d167712ab979aab7c1ae">
  <xsd:schema xmlns:xsd="http://www.w3.org/2001/XMLSchema" xmlns:xs="http://www.w3.org/2001/XMLSchema" xmlns:p="http://schemas.microsoft.com/office/2006/metadata/properties" xmlns:ns2="eb820853-4858-4406-be80-b322c18baa71" xmlns:ns3="064eb61a-321a-4d46-90ff-331797c7ba70" targetNamespace="http://schemas.microsoft.com/office/2006/metadata/properties" ma:root="true" ma:fieldsID="e84776074b86e33913912894b1b4b35a" ns2:_="" ns3:_="">
    <xsd:import namespace="eb820853-4858-4406-be80-b322c18baa71"/>
    <xsd:import namespace="064eb61a-321a-4d46-90ff-331797c7ba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  <xsd:element ref="ns2:Full_x0020_name" minOccurs="0"/>
                <xsd:element ref="ns2:Your_x0020_age" minOccurs="0"/>
                <xsd:element ref="ns2:Your_x0020_supervisor_x0027_s_x0020_name" minOccurs="0"/>
                <xsd:element ref="ns2:Your_x0020_supervisor_x0027_s_x0020_email" minOccurs="0"/>
                <xsd:element ref="ns2:If_x0020_you_x0020_chose_x0020_Other_x0020_and_x0020_would_x0020_like_x0020_to_x0020_specify_x002c__x0020_please_x0020_add_x0020_it_x0020_belo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820853-4858-4406-be80-b322c18baa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b278eec-cad9-4ec1-bf87-f68f02c44e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hidden="true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Full_x0020_name" ma:index="24" nillable="true" ma:displayName="Full name" ma:hidden="true" ma:internalName="Full_x0020_name" ma:readOnly="false">
      <xsd:simpleType>
        <xsd:restriction base="dms:Text">
          <xsd:maxLength value="255"/>
        </xsd:restriction>
      </xsd:simpleType>
    </xsd:element>
    <xsd:element name="Your_x0020_age" ma:index="25" nillable="true" ma:displayName="Your age" ma:format="Dropdown" ma:hidden="true" ma:internalName="Your_x0020_age" ma:readOnly="false">
      <xsd:simpleType>
        <xsd:restriction base="dms:Choice">
          <xsd:enumeration value="18 - 24"/>
          <xsd:enumeration value="25 - 34 years old"/>
          <xsd:enumeration value="35 - 44 years old"/>
          <xsd:enumeration value="45 - 54 years old"/>
          <xsd:enumeration value="55 - 64 years old"/>
          <xsd:enumeration value="65 years or older"/>
        </xsd:restriction>
      </xsd:simpleType>
    </xsd:element>
    <xsd:element name="Your_x0020_supervisor_x0027_s_x0020_name" ma:index="26" nillable="true" ma:displayName="Your supervisor's name" ma:hidden="true" ma:internalName="Your_x0020_supervisor_x0027_s_x0020_name" ma:readOnly="false">
      <xsd:simpleType>
        <xsd:restriction base="dms:Text">
          <xsd:maxLength value="255"/>
        </xsd:restriction>
      </xsd:simpleType>
    </xsd:element>
    <xsd:element name="Your_x0020_supervisor_x0027_s_x0020_email" ma:index="27" nillable="true" ma:displayName="Your supervisor's email" ma:hidden="true" ma:internalName="Your_x0020_supervisor_x0027_s_x0020_email" ma:readOnly="false">
      <xsd:simpleType>
        <xsd:restriction base="dms:Text"/>
      </xsd:simpleType>
    </xsd:element>
    <xsd:element name="If_x0020_you_x0020_chose_x0020_Other_x0020_and_x0020_would_x0020_like_x0020_to_x0020_specify_x002c__x0020_please_x0020_add_x0020_it_x0020_below" ma:index="28" nillable="true" ma:displayName="If you chose Other and would like to specify, please add it below" ma:hidden="true" ma:internalName="If_x0020_you_x0020_chose_x0020_Other_x0020_and_x0020_would_x0020_like_x0020_to_x0020_specify_x002c__x0020_please_x0020_add_x0020_it_x0020_below" ma:readOnly="fals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4eb61a-321a-4d46-90ff-331797c7ba7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17" nillable="true" ma:displayName="Taxonomy Catch All Column" ma:hidden="true" ma:list="{88158696-f9cc-42f4-9aba-965db5f9b4f0}" ma:internalName="TaxCatchAll" ma:readOnly="false" ma:showField="CatchAllData" ma:web="064eb61a-321a-4d46-90ff-331797c7ba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4eb61a-321a-4d46-90ff-331797c7ba70" xsi:nil="true"/>
    <lcf76f155ced4ddcb4097134ff3c332f xmlns="eb820853-4858-4406-be80-b322c18baa71">
      <Terms xmlns="http://schemas.microsoft.com/office/infopath/2007/PartnerControls"/>
    </lcf76f155ced4ddcb4097134ff3c332f>
    <Your_x0020_supervisor_x0027_s_x0020_name xmlns="eb820853-4858-4406-be80-b322c18baa71" xsi:nil="true"/>
    <Your_x0020_supervisor_x0027_s_x0020_email xmlns="eb820853-4858-4406-be80-b322c18baa71" xsi:nil="true"/>
    <Your_x0020_age xmlns="eb820853-4858-4406-be80-b322c18baa71" xsi:nil="true"/>
    <If_x0020_you_x0020_chose_x0020_Other_x0020_and_x0020_would_x0020_like_x0020_to_x0020_specify_x002c__x0020_please_x0020_add_x0020_it_x0020_below xmlns="eb820853-4858-4406-be80-b322c18baa71" xsi:nil="true"/>
    <Full_x0020_name xmlns="eb820853-4858-4406-be80-b322c18baa71" xsi:nil="true"/>
  </documentManagement>
</p:properties>
</file>

<file path=customXml/itemProps1.xml><?xml version="1.0" encoding="utf-8"?>
<ds:datastoreItem xmlns:ds="http://schemas.openxmlformats.org/officeDocument/2006/customXml" ds:itemID="{DFAB175C-EB6B-4C74-832D-843D0F1311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8D0CA4-AD9B-44DE-873F-F6079449E9D6}">
  <ds:schemaRefs>
    <ds:schemaRef ds:uri="064eb61a-321a-4d46-90ff-331797c7ba70"/>
    <ds:schemaRef ds:uri="eb820853-4858-4406-be80-b322c18baa7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6039E97-C0BF-4572-9A75-78B38618548F}">
  <ds:schemaRefs>
    <ds:schemaRef ds:uri="http://schemas.openxmlformats.org/package/2006/metadata/core-properties"/>
    <ds:schemaRef ds:uri="http://schemas.microsoft.com/office/2006/documentManagement/types"/>
    <ds:schemaRef ds:uri="eb820853-4858-4406-be80-b322c18baa71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064eb61a-321a-4d46-90ff-331797c7ba70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1200</Words>
  <Application>Microsoft Office PowerPoint</Application>
  <PresentationFormat>On-screen Show (16:9)</PresentationFormat>
  <Paragraphs>154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2" baseType="lpstr">
      <vt:lpstr>Arial</vt:lpstr>
      <vt:lpstr>Arial,Sans-Serif</vt:lpstr>
      <vt:lpstr>Calibri</vt:lpstr>
      <vt:lpstr>Courier New</vt:lpstr>
      <vt:lpstr>Montserrat</vt:lpstr>
      <vt:lpstr>Montserrat Light</vt:lpstr>
      <vt:lpstr>Montserrat Medium</vt:lpstr>
      <vt:lpstr>Montserrat SemiBold</vt:lpstr>
      <vt:lpstr>Poppins</vt:lpstr>
      <vt:lpstr>Poppins Medium</vt:lpstr>
      <vt:lpstr>Prodigy Sans Medium</vt:lpstr>
      <vt:lpstr>Prodigy Sans SemiBold</vt:lpstr>
      <vt:lpstr>Wingdings</vt:lpstr>
      <vt:lpstr>ACCESSIBLE-PPT-THEME</vt:lpstr>
      <vt:lpstr>Public Benefit Policy Changes </vt:lpstr>
      <vt:lpstr>Agenda</vt:lpstr>
      <vt:lpstr>What is Public Charge?</vt:lpstr>
      <vt:lpstr>Public Charge Rule</vt:lpstr>
      <vt:lpstr>Current Public Charge Rule</vt:lpstr>
      <vt:lpstr>New Public Charge Rule</vt:lpstr>
      <vt:lpstr>Resources Bay Area Legal Aid’s Legal Advice Line:  (800) 551-5554 Immigrants.sfgov.org  Questions?</vt:lpstr>
      <vt:lpstr>Medi-Cal:  State and Federal Policy Changes Updates  </vt:lpstr>
      <vt:lpstr>Medi-Cal Policy Changes</vt:lpstr>
      <vt:lpstr>Total Medi-Cal Caseload: Nearly Half Subject to H.R. 1 Requirements</vt:lpstr>
      <vt:lpstr>Medi-Cal HR1 Clients by Language</vt:lpstr>
      <vt:lpstr>SFHSA's H.R. 1 Action Plan: What We're Doing and Partnerships</vt:lpstr>
      <vt:lpstr>HR1 Action Plan: Guiding Principle and Goals</vt:lpstr>
      <vt:lpstr>Our H.R. 1 Action Plan</vt:lpstr>
      <vt:lpstr>Spotlight: Expansion of Workforce Services </vt:lpstr>
      <vt:lpstr>Spotlight: Expansion of Workforce Services </vt:lpstr>
      <vt:lpstr>How Partners Can Help</vt:lpstr>
      <vt:lpstr>  Questions?   Susie Smith Deputy Director, Policy Planning and Public Affairs susie.smith@sfgov.org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Benefits 101: Helping Community Providers Connect People to Services and Benefits - April 2026</dc:title>
  <dc:creator>Gennino, Angela (HSA)</dc:creator>
  <cp:lastModifiedBy>Susie Smith</cp:lastModifiedBy>
  <cp:revision>82</cp:revision>
  <cp:lastPrinted>2026-09-08T20:37:19Z</cp:lastPrinted>
  <dcterms:created xsi:type="dcterms:W3CDTF">2025-12-04T19:56:02Z</dcterms:created>
  <dcterms:modified xsi:type="dcterms:W3CDTF">2026-09-14T04:04:34Z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0x010100556D06135E4BEB4CA8897E3B04F57D69</vt:lpwstr>
  </property>
  <property fmtid="{D5CDD505-2E9C-101B-9397-08002B2CF9AE}" pid="3" name="MediaServiceImageTags">
    <vt:lpwstr/>
  </property>
</Properties>
</file>