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0"/>
  </p:notesMasterIdLst>
  <p:sldIdLst>
    <p:sldId id="256" r:id="rId2"/>
    <p:sldId id="258" r:id="rId3"/>
    <p:sldId id="261" r:id="rId4"/>
    <p:sldId id="280" r:id="rId5"/>
    <p:sldId id="281" r:id="rId6"/>
    <p:sldId id="282" r:id="rId7"/>
    <p:sldId id="285" r:id="rId8"/>
    <p:sldId id="275" r:id="rId9"/>
  </p:sldIdLst>
  <p:sldSz cx="9144000" cy="5143500" type="screen16x9"/>
  <p:notesSz cx="6858000" cy="9144000"/>
  <p:embeddedFontLst>
    <p:embeddedFont>
      <p:font typeface="Rubik" panose="020B0604020202020204" charset="0"/>
      <p:regular r:id="rId11"/>
      <p:bold r:id="rId12"/>
      <p:italic r:id="rId13"/>
      <p:boldItalic r:id="rId14"/>
    </p:embeddedFont>
    <p:embeddedFont>
      <p:font typeface="Rubik Light" panose="020B0604020202020204" charset="-79"/>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123"/>
    <a:srgbClr val="D3D3D3"/>
    <a:srgbClr val="1C3E57"/>
    <a:srgbClr val="A9D6EA"/>
    <a:srgbClr val="E7B22E"/>
    <a:srgbClr val="BC4427"/>
    <a:srgbClr val="5D4099"/>
    <a:srgbClr val="1B674D"/>
    <a:srgbClr val="EDF4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9"/>
    <p:restoredTop sz="94648"/>
  </p:normalViewPr>
  <p:slideViewPr>
    <p:cSldViewPr snapToGrid="0">
      <p:cViewPr varScale="1">
        <p:scale>
          <a:sx n="158" d="100"/>
          <a:sy n="158" d="100"/>
        </p:scale>
        <p:origin x="270" y="138"/>
      </p:cViewPr>
      <p:guideLst>
        <p:guide orient="horz" pos="1620"/>
        <p:guide pos="2880"/>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567cad0bfd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567cad0bfd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567cad0bfd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567cad0bfd_0_2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567cad0bfd_0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567cad0bfd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567cad0bfd_0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567cad0bfd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6352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567cad0bfd_0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567cad0bfd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0725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567cad0bfd_0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567cad0bfd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6446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567cad0bfd_0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567cad0bfd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775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5686d93788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5686d93788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0" y="1295906"/>
            <a:ext cx="9144000" cy="3847594"/>
          </a:xfrm>
          <a:prstGeom prst="rect">
            <a:avLst/>
          </a:prstGeom>
          <a:solidFill>
            <a:srgbClr val="EDF4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 name="Google Shape;11;p2"/>
          <p:cNvSpPr txBox="1">
            <a:spLocks noGrp="1"/>
          </p:cNvSpPr>
          <p:nvPr>
            <p:ph type="ctrTitle"/>
          </p:nvPr>
        </p:nvSpPr>
        <p:spPr>
          <a:xfrm>
            <a:off x="762001" y="1352275"/>
            <a:ext cx="8055590" cy="1692075"/>
          </a:xfrm>
          <a:prstGeom prst="rect">
            <a:avLst/>
          </a:prstGeom>
        </p:spPr>
        <p:txBody>
          <a:bodyPr spcFirstLastPara="1" wrap="square" lIns="91425" tIns="91425" rIns="91425" bIns="91425" anchor="b" anchorCtr="0">
            <a:noAutofit/>
          </a:bodyPr>
          <a:lstStyle>
            <a:lvl1pPr lvl="0" rtl="0">
              <a:spcBef>
                <a:spcPts val="0"/>
              </a:spcBef>
              <a:spcAft>
                <a:spcPts val="0"/>
              </a:spcAft>
              <a:buClr>
                <a:srgbClr val="1C3E57"/>
              </a:buClr>
              <a:buSzPts val="4800"/>
              <a:buFont typeface="Rubik Light"/>
              <a:buNone/>
              <a:defRPr sz="4800">
                <a:solidFill>
                  <a:srgbClr val="1C3E57"/>
                </a:solidFill>
                <a:latin typeface="Rubik" panose="020B0604020202020204" charset="0"/>
                <a:ea typeface="Rubik" panose="020B0604020202020204" charset="0"/>
                <a:cs typeface="Rubik" panose="020B0604020202020204" charset="0"/>
                <a:sym typeface="Rubik Light"/>
              </a:defRPr>
            </a:lvl1pPr>
            <a:lvl2pPr lvl="1"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2pPr>
            <a:lvl3pPr lvl="2"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3pPr>
            <a:lvl4pPr lvl="3"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4pPr>
            <a:lvl5pPr lvl="4"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5pPr>
            <a:lvl6pPr lvl="5"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6pPr>
            <a:lvl7pPr lvl="6"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7pPr>
            <a:lvl8pPr lvl="7"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8pPr>
            <a:lvl9pPr lvl="8" rtl="0">
              <a:spcBef>
                <a:spcPts val="0"/>
              </a:spcBef>
              <a:spcAft>
                <a:spcPts val="0"/>
              </a:spcAft>
              <a:buClr>
                <a:srgbClr val="1C3E57"/>
              </a:buClr>
              <a:buSzPts val="5200"/>
              <a:buFont typeface="Rubik Light"/>
              <a:buNone/>
              <a:defRPr sz="5200">
                <a:solidFill>
                  <a:srgbClr val="1C3E57"/>
                </a:solidFill>
                <a:latin typeface="Rubik Light"/>
                <a:ea typeface="Rubik Light"/>
                <a:cs typeface="Rubik Light"/>
                <a:sym typeface="Rubik Light"/>
              </a:defRPr>
            </a:lvl9pPr>
          </a:lstStyle>
          <a:p>
            <a:endParaRPr dirty="0"/>
          </a:p>
        </p:txBody>
      </p:sp>
      <p:sp>
        <p:nvSpPr>
          <p:cNvPr id="12" name="Google Shape;12;p2"/>
          <p:cNvSpPr txBox="1">
            <a:spLocks noGrp="1"/>
          </p:cNvSpPr>
          <p:nvPr>
            <p:ph type="subTitle" idx="1"/>
          </p:nvPr>
        </p:nvSpPr>
        <p:spPr>
          <a:xfrm>
            <a:off x="762001" y="3044350"/>
            <a:ext cx="805559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1C3E57"/>
              </a:buClr>
              <a:buSzPts val="2200"/>
              <a:buFont typeface="Rubik Light"/>
              <a:buNone/>
              <a:defRPr sz="2200">
                <a:solidFill>
                  <a:srgbClr val="1C3E57"/>
                </a:solidFill>
                <a:latin typeface="Rubik" panose="020B0604020202020204" charset="0"/>
                <a:ea typeface="Rubik" panose="020B0604020202020204" charset="0"/>
                <a:cs typeface="Rubik" panose="020B0604020202020204" charset="0"/>
                <a:sym typeface="Rubik Light"/>
              </a:defRPr>
            </a:lvl1pPr>
            <a:lvl2pPr lvl="1"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2pPr>
            <a:lvl3pPr lvl="2"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3pPr>
            <a:lvl4pPr lvl="3"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4pPr>
            <a:lvl5pPr lvl="4"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5pPr>
            <a:lvl6pPr lvl="5"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6pPr>
            <a:lvl7pPr lvl="6"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7pPr>
            <a:lvl8pPr lvl="7"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8pPr>
            <a:lvl9pPr lvl="8" rtl="0">
              <a:lnSpc>
                <a:spcPct val="100000"/>
              </a:lnSpc>
              <a:spcBef>
                <a:spcPts val="1000"/>
              </a:spcBef>
              <a:spcAft>
                <a:spcPts val="0"/>
              </a:spcAft>
              <a:buClr>
                <a:srgbClr val="1C3E57"/>
              </a:buClr>
              <a:buSzPts val="2200"/>
              <a:buFont typeface="Rubik Light"/>
              <a:buNone/>
              <a:defRPr sz="2200">
                <a:solidFill>
                  <a:srgbClr val="1C3E57"/>
                </a:solidFill>
                <a:latin typeface="Rubik Light"/>
                <a:ea typeface="Rubik Light"/>
                <a:cs typeface="Rubik Light"/>
                <a:sym typeface="Rubik Light"/>
              </a:defRPr>
            </a:lvl9pPr>
          </a:lstStyle>
          <a:p>
            <a:endParaRPr dirty="0"/>
          </a:p>
        </p:txBody>
      </p:sp>
      <p:sp>
        <p:nvSpPr>
          <p:cNvPr id="14" name="Google Shape;14;p2"/>
          <p:cNvSpPr txBox="1">
            <a:spLocks noGrp="1"/>
          </p:cNvSpPr>
          <p:nvPr>
            <p:ph type="subTitle" idx="2"/>
          </p:nvPr>
        </p:nvSpPr>
        <p:spPr>
          <a:xfrm>
            <a:off x="761991" y="4438424"/>
            <a:ext cx="8055600" cy="441300"/>
          </a:xfrm>
          <a:prstGeom prst="rect">
            <a:avLst/>
          </a:prstGeom>
        </p:spPr>
        <p:txBody>
          <a:bodyPr spcFirstLastPara="1" wrap="square" lIns="91425" tIns="91425" rIns="91425" bIns="91425" anchor="t" anchorCtr="0">
            <a:noAutofit/>
          </a:bodyPr>
          <a:lstStyle>
            <a:lvl1pPr lvl="0" rtl="0">
              <a:lnSpc>
                <a:spcPct val="100000"/>
              </a:lnSpc>
              <a:spcBef>
                <a:spcPts val="1000"/>
              </a:spcBef>
              <a:spcAft>
                <a:spcPts val="0"/>
              </a:spcAft>
              <a:buClr>
                <a:srgbClr val="607889"/>
              </a:buClr>
              <a:buSzPts val="1400"/>
              <a:buNone/>
              <a:defRPr sz="1400">
                <a:solidFill>
                  <a:srgbClr val="607889"/>
                </a:solidFill>
                <a:latin typeface="Rubik" panose="020B0604020202020204" charset="0"/>
                <a:cs typeface="Rubik" panose="020B0604020202020204" charset="0"/>
              </a:defRPr>
            </a:lvl1pPr>
            <a:lvl2pPr lvl="1" rtl="0">
              <a:lnSpc>
                <a:spcPct val="100000"/>
              </a:lnSpc>
              <a:spcBef>
                <a:spcPts val="1000"/>
              </a:spcBef>
              <a:spcAft>
                <a:spcPts val="0"/>
              </a:spcAft>
              <a:buClr>
                <a:srgbClr val="607889"/>
              </a:buClr>
              <a:buSzPts val="2000"/>
              <a:buNone/>
              <a:defRPr sz="2000">
                <a:solidFill>
                  <a:srgbClr val="607889"/>
                </a:solidFill>
              </a:defRPr>
            </a:lvl2pPr>
            <a:lvl3pPr lvl="2" rtl="0">
              <a:lnSpc>
                <a:spcPct val="100000"/>
              </a:lnSpc>
              <a:spcBef>
                <a:spcPts val="1000"/>
              </a:spcBef>
              <a:spcAft>
                <a:spcPts val="0"/>
              </a:spcAft>
              <a:buClr>
                <a:srgbClr val="607889"/>
              </a:buClr>
              <a:buSzPts val="2000"/>
              <a:buNone/>
              <a:defRPr sz="2000">
                <a:solidFill>
                  <a:srgbClr val="607889"/>
                </a:solidFill>
              </a:defRPr>
            </a:lvl3pPr>
            <a:lvl4pPr lvl="3" rtl="0">
              <a:lnSpc>
                <a:spcPct val="100000"/>
              </a:lnSpc>
              <a:spcBef>
                <a:spcPts val="1000"/>
              </a:spcBef>
              <a:spcAft>
                <a:spcPts val="0"/>
              </a:spcAft>
              <a:buClr>
                <a:srgbClr val="607889"/>
              </a:buClr>
              <a:buSzPts val="2000"/>
              <a:buNone/>
              <a:defRPr sz="2000">
                <a:solidFill>
                  <a:srgbClr val="607889"/>
                </a:solidFill>
              </a:defRPr>
            </a:lvl4pPr>
            <a:lvl5pPr lvl="4" rtl="0">
              <a:lnSpc>
                <a:spcPct val="100000"/>
              </a:lnSpc>
              <a:spcBef>
                <a:spcPts val="1000"/>
              </a:spcBef>
              <a:spcAft>
                <a:spcPts val="0"/>
              </a:spcAft>
              <a:buClr>
                <a:srgbClr val="607889"/>
              </a:buClr>
              <a:buSzPts val="2000"/>
              <a:buNone/>
              <a:defRPr sz="2000">
                <a:solidFill>
                  <a:srgbClr val="607889"/>
                </a:solidFill>
              </a:defRPr>
            </a:lvl5pPr>
            <a:lvl6pPr lvl="5" rtl="0">
              <a:lnSpc>
                <a:spcPct val="100000"/>
              </a:lnSpc>
              <a:spcBef>
                <a:spcPts val="1000"/>
              </a:spcBef>
              <a:spcAft>
                <a:spcPts val="0"/>
              </a:spcAft>
              <a:buClr>
                <a:srgbClr val="607889"/>
              </a:buClr>
              <a:buSzPts val="2000"/>
              <a:buNone/>
              <a:defRPr sz="2000">
                <a:solidFill>
                  <a:srgbClr val="607889"/>
                </a:solidFill>
              </a:defRPr>
            </a:lvl6pPr>
            <a:lvl7pPr lvl="6" rtl="0">
              <a:lnSpc>
                <a:spcPct val="100000"/>
              </a:lnSpc>
              <a:spcBef>
                <a:spcPts val="1000"/>
              </a:spcBef>
              <a:spcAft>
                <a:spcPts val="0"/>
              </a:spcAft>
              <a:buClr>
                <a:srgbClr val="607889"/>
              </a:buClr>
              <a:buSzPts val="2000"/>
              <a:buNone/>
              <a:defRPr sz="2000">
                <a:solidFill>
                  <a:srgbClr val="607889"/>
                </a:solidFill>
              </a:defRPr>
            </a:lvl7pPr>
            <a:lvl8pPr lvl="7" rtl="0">
              <a:lnSpc>
                <a:spcPct val="100000"/>
              </a:lnSpc>
              <a:spcBef>
                <a:spcPts val="1000"/>
              </a:spcBef>
              <a:spcAft>
                <a:spcPts val="0"/>
              </a:spcAft>
              <a:buClr>
                <a:srgbClr val="607889"/>
              </a:buClr>
              <a:buSzPts val="2000"/>
              <a:buNone/>
              <a:defRPr sz="2000">
                <a:solidFill>
                  <a:srgbClr val="607889"/>
                </a:solidFill>
              </a:defRPr>
            </a:lvl8pPr>
            <a:lvl9pPr lvl="8" rtl="0">
              <a:lnSpc>
                <a:spcPct val="100000"/>
              </a:lnSpc>
              <a:spcBef>
                <a:spcPts val="1000"/>
              </a:spcBef>
              <a:spcAft>
                <a:spcPts val="0"/>
              </a:spcAft>
              <a:buClr>
                <a:srgbClr val="607889"/>
              </a:buClr>
              <a:buSzPts val="2000"/>
              <a:buNone/>
              <a:defRPr sz="2000">
                <a:solidFill>
                  <a:srgbClr val="607889"/>
                </a:solidFill>
              </a:defRPr>
            </a:lvl9pPr>
          </a:lstStyle>
          <a:p>
            <a:endParaRPr dirty="0"/>
          </a:p>
        </p:txBody>
      </p:sp>
      <p:sp>
        <p:nvSpPr>
          <p:cNvPr id="15" name="Google Shape;15;p2"/>
          <p:cNvSpPr txBox="1"/>
          <p:nvPr/>
        </p:nvSpPr>
        <p:spPr>
          <a:xfrm>
            <a:off x="1577458" y="365531"/>
            <a:ext cx="7458258" cy="47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b="1" i="0" dirty="0">
                <a:latin typeface="Rubik" panose="020B0604020202020204" charset="0"/>
                <a:ea typeface="Rubik Light"/>
                <a:cs typeface="Rubik" panose="020B0604020202020204" charset="0"/>
                <a:sym typeface="Rubik Light"/>
              </a:rPr>
              <a:t>City and County of San Francisco</a:t>
            </a:r>
            <a:endParaRPr lang="en" sz="2400" b="1" i="0" dirty="0">
              <a:latin typeface="Rubik" panose="020B0604020202020204" charset="0"/>
              <a:ea typeface="Rubik Light"/>
              <a:cs typeface="Rubik" panose="020B0604020202020204" charset="0"/>
              <a:sym typeface="Rubik Light"/>
            </a:endParaRPr>
          </a:p>
        </p:txBody>
      </p:sp>
      <p:pic>
        <p:nvPicPr>
          <p:cNvPr id="9" name="Picture 8">
            <a:extLst>
              <a:ext uri="{FF2B5EF4-FFF2-40B4-BE49-F238E27FC236}">
                <a16:creationId xmlns:a16="http://schemas.microsoft.com/office/drawing/2014/main" id="{8E936BD0-05AE-4A4F-9A8F-C1587CEAAE1D}"/>
              </a:ext>
            </a:extLst>
          </p:cNvPr>
          <p:cNvPicPr/>
          <p:nvPr userDrawn="1"/>
        </p:nvPicPr>
        <p:blipFill>
          <a:blip r:embed="rId2"/>
          <a:srcRect/>
          <a:stretch/>
        </p:blipFill>
        <p:spPr bwMode="auto">
          <a:xfrm>
            <a:off x="346626" y="50080"/>
            <a:ext cx="1163338" cy="1169529"/>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9E72-136C-1649-A777-EDC4CE1F2372}"/>
              </a:ext>
            </a:extLst>
          </p:cNvPr>
          <p:cNvSpPr>
            <a:spLocks noGrp="1"/>
          </p:cNvSpPr>
          <p:nvPr>
            <p:ph type="title"/>
          </p:nvPr>
        </p:nvSpPr>
        <p:spPr>
          <a:xfrm>
            <a:off x="629842" y="342900"/>
            <a:ext cx="2949177" cy="1200150"/>
          </a:xfrm>
          <a:prstGeom prst="rect">
            <a:avLst/>
          </a:prstGeom>
        </p:spPr>
        <p:txBody>
          <a:bodyPr anchor="b"/>
          <a:lstStyle>
            <a:lvl1pPr>
              <a:defRPr sz="2400" b="1" i="0">
                <a:latin typeface="Rubik" panose="020B0604020202020204" charset="0"/>
                <a:cs typeface="Rubik" panose="020B060402020202020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6655D9AF-0F7F-F54F-8220-0D79DE3424C7}"/>
              </a:ext>
            </a:extLst>
          </p:cNvPr>
          <p:cNvSpPr>
            <a:spLocks noGrp="1"/>
          </p:cNvSpPr>
          <p:nvPr>
            <p:ph idx="1"/>
          </p:nvPr>
        </p:nvSpPr>
        <p:spPr>
          <a:xfrm>
            <a:off x="3887391" y="740570"/>
            <a:ext cx="4629151" cy="3655219"/>
          </a:xfrm>
          <a:prstGeom prst="rect">
            <a:avLst/>
          </a:prstGeom>
        </p:spPr>
        <p:txBody>
          <a:bodyPr/>
          <a:lstStyle>
            <a:lvl1pPr>
              <a:defRPr sz="2400" b="0" i="0">
                <a:latin typeface="Rubik" panose="020B0604020202020204" charset="0"/>
                <a:cs typeface="Rubik" panose="020B0604020202020204" charset="0"/>
              </a:defRPr>
            </a:lvl1pPr>
            <a:lvl2pPr>
              <a:defRPr sz="2100" b="0" i="0">
                <a:latin typeface="Rubik" panose="020B0604020202020204" charset="0"/>
                <a:cs typeface="Rubik" panose="020B0604020202020204" charset="0"/>
              </a:defRPr>
            </a:lvl2pPr>
            <a:lvl3pPr>
              <a:defRPr sz="1800" b="0" i="0">
                <a:latin typeface="Rubik" panose="020B0604020202020204" charset="0"/>
                <a:cs typeface="Rubik" panose="020B0604020202020204" charset="0"/>
              </a:defRPr>
            </a:lvl3pPr>
            <a:lvl4pPr>
              <a:defRPr sz="1500" b="0" i="0">
                <a:latin typeface="Rubik" panose="020B0604020202020204" charset="0"/>
                <a:cs typeface="Rubik" panose="020B0604020202020204" charset="0"/>
              </a:defRPr>
            </a:lvl4pPr>
            <a:lvl5pPr>
              <a:defRPr sz="1500" b="0" i="0">
                <a:latin typeface="Rubik" panose="020B0604020202020204" charset="0"/>
                <a:cs typeface="Rubik" panose="020B0604020202020204" charset="0"/>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C5FF977-20E1-9B4B-9E04-93D1ED9AA449}"/>
              </a:ext>
            </a:extLst>
          </p:cNvPr>
          <p:cNvSpPr>
            <a:spLocks noGrp="1"/>
          </p:cNvSpPr>
          <p:nvPr>
            <p:ph type="body" sz="half" idx="2"/>
          </p:nvPr>
        </p:nvSpPr>
        <p:spPr>
          <a:xfrm>
            <a:off x="629842" y="1543051"/>
            <a:ext cx="2949177" cy="2858691"/>
          </a:xfrm>
          <a:prstGeom prst="rect">
            <a:avLst/>
          </a:prstGeom>
        </p:spPr>
        <p:txBody>
          <a:bodyPr/>
          <a:lstStyle>
            <a:lvl1pPr marL="0" indent="0">
              <a:buNone/>
              <a:defRPr sz="1200" b="0" i="0">
                <a:latin typeface="Rubik" panose="020B0604020202020204" charset="0"/>
                <a:cs typeface="Rubik" panose="020B0604020202020204" charset="0"/>
              </a:defRPr>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dirty="0"/>
              <a:t>Click to edit Master text styles</a:t>
            </a:r>
          </a:p>
        </p:txBody>
      </p:sp>
      <p:sp>
        <p:nvSpPr>
          <p:cNvPr id="5" name="Google Shape;37;p8">
            <a:extLst>
              <a:ext uri="{FF2B5EF4-FFF2-40B4-BE49-F238E27FC236}">
                <a16:creationId xmlns:a16="http://schemas.microsoft.com/office/drawing/2014/main" id="{53BE7EC3-751A-49D0-85D4-C3BAE01571DF}"/>
              </a:ext>
            </a:extLst>
          </p:cNvPr>
          <p:cNvSpPr txBox="1">
            <a:spLocks noGrp="1"/>
          </p:cNvSpPr>
          <p:nvPr>
            <p:ph type="sldNum" idx="12"/>
          </p:nvPr>
        </p:nvSpPr>
        <p:spPr>
          <a:xfrm>
            <a:off x="8472459"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6268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6CA89-EDB8-A24A-9568-3A65CBE49EC1}"/>
              </a:ext>
            </a:extLst>
          </p:cNvPr>
          <p:cNvSpPr>
            <a:spLocks noGrp="1"/>
          </p:cNvSpPr>
          <p:nvPr>
            <p:ph type="title"/>
          </p:nvPr>
        </p:nvSpPr>
        <p:spPr>
          <a:xfrm>
            <a:off x="629842" y="342900"/>
            <a:ext cx="2949177" cy="1200150"/>
          </a:xfrm>
          <a:prstGeom prst="rect">
            <a:avLst/>
          </a:prstGeom>
        </p:spPr>
        <p:txBody>
          <a:bodyPr anchor="b"/>
          <a:lstStyle>
            <a:lvl1pPr>
              <a:defRPr sz="2400" b="1" i="0">
                <a:latin typeface="Rubik" panose="020B0604020202020204" charset="0"/>
                <a:cs typeface="Rubik" panose="020B060402020202020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AF19EFE7-746B-9747-9046-9DCB7C1A3D87}"/>
              </a:ext>
            </a:extLst>
          </p:cNvPr>
          <p:cNvSpPr>
            <a:spLocks noGrp="1"/>
          </p:cNvSpPr>
          <p:nvPr>
            <p:ph type="pic" idx="1"/>
          </p:nvPr>
        </p:nvSpPr>
        <p:spPr>
          <a:xfrm>
            <a:off x="3887391" y="740570"/>
            <a:ext cx="4629151" cy="3655219"/>
          </a:xfrm>
          <a:prstGeom prst="rect">
            <a:avLst/>
          </a:prstGeom>
        </p:spPr>
        <p:txBody>
          <a:bodyPr/>
          <a:lstStyle>
            <a:lvl1pPr marL="0" indent="0">
              <a:buNone/>
              <a:defRPr sz="2400" b="0" i="0">
                <a:latin typeface="Rubik" panose="020B0604020202020204" charset="0"/>
                <a:cs typeface="Rubik" panose="020B0604020202020204" charset="0"/>
              </a:defRPr>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en-US" dirty="0"/>
          </a:p>
        </p:txBody>
      </p:sp>
      <p:sp>
        <p:nvSpPr>
          <p:cNvPr id="4" name="Text Placeholder 3">
            <a:extLst>
              <a:ext uri="{FF2B5EF4-FFF2-40B4-BE49-F238E27FC236}">
                <a16:creationId xmlns:a16="http://schemas.microsoft.com/office/drawing/2014/main" id="{B15993FC-52F9-4C4C-B596-F867D83B6882}"/>
              </a:ext>
            </a:extLst>
          </p:cNvPr>
          <p:cNvSpPr>
            <a:spLocks noGrp="1"/>
          </p:cNvSpPr>
          <p:nvPr>
            <p:ph type="body" sz="half" idx="2"/>
          </p:nvPr>
        </p:nvSpPr>
        <p:spPr>
          <a:xfrm>
            <a:off x="629842" y="1543051"/>
            <a:ext cx="2949177" cy="2858691"/>
          </a:xfrm>
          <a:prstGeom prst="rect">
            <a:avLst/>
          </a:prstGeom>
        </p:spPr>
        <p:txBody>
          <a:bodyPr/>
          <a:lstStyle>
            <a:lvl1pPr marL="0" indent="0">
              <a:buNone/>
              <a:defRPr sz="1200" b="0" i="0">
                <a:latin typeface="Arial" panose="020B0604020202020204" pitchFamily="34" charset="0"/>
                <a:cs typeface="Arial" panose="020B0604020202020204" pitchFamily="34" charset="0"/>
              </a:defRPr>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dirty="0"/>
              <a:t>Click to edit Master text styles</a:t>
            </a:r>
          </a:p>
        </p:txBody>
      </p:sp>
      <p:sp>
        <p:nvSpPr>
          <p:cNvPr id="5" name="Google Shape;37;p8">
            <a:extLst>
              <a:ext uri="{FF2B5EF4-FFF2-40B4-BE49-F238E27FC236}">
                <a16:creationId xmlns:a16="http://schemas.microsoft.com/office/drawing/2014/main" id="{6A2BA662-9003-4A13-98DB-ECE8365CE0E0}"/>
              </a:ext>
            </a:extLst>
          </p:cNvPr>
          <p:cNvSpPr txBox="1">
            <a:spLocks noGrp="1"/>
          </p:cNvSpPr>
          <p:nvPr>
            <p:ph type="sldNum" idx="12"/>
          </p:nvPr>
        </p:nvSpPr>
        <p:spPr>
          <a:xfrm>
            <a:off x="8472459"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07725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reserve="1">
  <p:cSld name="1_Section header">
    <p:bg>
      <p:bgPr>
        <a:solidFill>
          <a:srgbClr val="0C1464"/>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762000" y="1669325"/>
            <a:ext cx="7650600" cy="841800"/>
          </a:xfrm>
          <a:prstGeom prst="rect">
            <a:avLst/>
          </a:prstGeom>
        </p:spPr>
        <p:txBody>
          <a:bodyPr spcFirstLastPara="1" wrap="square" lIns="91425" tIns="91425" rIns="91425" bIns="91425" anchor="t" anchorCtr="0">
            <a:noAutofit/>
          </a:bodyPr>
          <a:lstStyle>
            <a:lvl1pPr lvl="0">
              <a:spcBef>
                <a:spcPts val="0"/>
              </a:spcBef>
              <a:spcAft>
                <a:spcPts val="0"/>
              </a:spcAft>
              <a:buClr>
                <a:srgbClr val="FFFFFF"/>
              </a:buClr>
              <a:buSzPts val="4000"/>
              <a:buFont typeface="Rubik Light"/>
              <a:buNone/>
              <a:defRPr sz="4000" b="1" i="0">
                <a:solidFill>
                  <a:srgbClr val="FFFFFF"/>
                </a:solidFill>
                <a:latin typeface="Rubik" panose="020B0604020202020204" charset="0"/>
                <a:ea typeface="Rubik" panose="020B0604020202020204" charset="0"/>
                <a:cs typeface="Rubik" panose="020B0604020202020204" charset="0"/>
                <a:sym typeface="Rubik Light"/>
              </a:defRPr>
            </a:lvl1pPr>
            <a:lvl2pPr lvl="1">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2pPr>
            <a:lvl3pPr lvl="2">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3pPr>
            <a:lvl4pPr lvl="3">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4pPr>
            <a:lvl5pPr lvl="4">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5pPr>
            <a:lvl6pPr lvl="5">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6pPr>
            <a:lvl7pPr lvl="6">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7pPr>
            <a:lvl8pPr lvl="7">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8pPr>
            <a:lvl9pPr lvl="8">
              <a:spcBef>
                <a:spcPts val="0"/>
              </a:spcBef>
              <a:spcAft>
                <a:spcPts val="0"/>
              </a:spcAft>
              <a:buClr>
                <a:srgbClr val="FFFFFF"/>
              </a:buClr>
              <a:buSzPts val="4000"/>
              <a:buFont typeface="Rubik Light"/>
              <a:buNone/>
              <a:defRPr sz="4000">
                <a:solidFill>
                  <a:srgbClr val="FFFFFF"/>
                </a:solidFill>
                <a:latin typeface="Rubik Light"/>
                <a:ea typeface="Rubik Light"/>
                <a:cs typeface="Rubik Light"/>
                <a:sym typeface="Rubik Light"/>
              </a:defRPr>
            </a:lvl9pPr>
          </a:lstStyle>
          <a:p>
            <a:endParaRPr dirty="0"/>
          </a:p>
        </p:txBody>
      </p:sp>
      <p:sp>
        <p:nvSpPr>
          <p:cNvPr id="19" name="Google Shape;19;p3"/>
          <p:cNvSpPr txBox="1">
            <a:spLocks noGrp="1"/>
          </p:cNvSpPr>
          <p:nvPr>
            <p:ph type="subTitle" idx="1"/>
          </p:nvPr>
        </p:nvSpPr>
        <p:spPr>
          <a:xfrm>
            <a:off x="762000" y="1213725"/>
            <a:ext cx="765060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FFFFFF"/>
              </a:buClr>
              <a:buSzPts val="2000"/>
              <a:buFont typeface="Rubik Light"/>
              <a:buNone/>
              <a:defRPr sz="2000" b="1" i="0">
                <a:solidFill>
                  <a:srgbClr val="FFFFFF"/>
                </a:solidFill>
                <a:latin typeface="Rubik" panose="020B0604020202020204" charset="0"/>
                <a:ea typeface="Rubik" panose="020B0604020202020204" charset="0"/>
                <a:cs typeface="Rubik" panose="020B0604020202020204" charset="0"/>
                <a:sym typeface="Rubik Light"/>
              </a:defRPr>
            </a:lvl1pPr>
            <a:lvl2pPr lvl="1"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2pPr>
            <a:lvl3pPr lvl="2"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3pPr>
            <a:lvl4pPr lvl="3"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4pPr>
            <a:lvl5pPr lvl="4"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5pPr>
            <a:lvl6pPr lvl="5"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6pPr>
            <a:lvl7pPr lvl="6"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7pPr>
            <a:lvl8pPr lvl="7"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8pPr>
            <a:lvl9pPr lvl="8" rtl="0">
              <a:lnSpc>
                <a:spcPct val="100000"/>
              </a:lnSpc>
              <a:spcBef>
                <a:spcPts val="1000"/>
              </a:spcBef>
              <a:spcAft>
                <a:spcPts val="0"/>
              </a:spcAft>
              <a:buClr>
                <a:srgbClr val="FFFFFF"/>
              </a:buClr>
              <a:buSzPts val="2800"/>
              <a:buFont typeface="Rubik Light"/>
              <a:buNone/>
              <a:defRPr sz="2800">
                <a:solidFill>
                  <a:srgbClr val="FFFFFF"/>
                </a:solidFill>
                <a:latin typeface="Rubik Light"/>
                <a:ea typeface="Rubik Light"/>
                <a:cs typeface="Rubik Light"/>
                <a:sym typeface="Rubik Light"/>
              </a:defRPr>
            </a:lvl9pPr>
          </a:lstStyle>
          <a:p>
            <a:endParaRPr dirty="0"/>
          </a:p>
        </p:txBody>
      </p:sp>
    </p:spTree>
    <p:extLst>
      <p:ext uri="{BB962C8B-B14F-4D97-AF65-F5344CB8AC3E}">
        <p14:creationId xmlns:p14="http://schemas.microsoft.com/office/powerpoint/2010/main" val="31457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sic slide">
  <p:cSld name="TITLE_AND_BODY_2">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81000" y="457200"/>
            <a:ext cx="8091458" cy="619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1C3E57"/>
              </a:buClr>
              <a:buSzPts val="2800"/>
              <a:buFont typeface="Rubik Light"/>
              <a:buNone/>
              <a:defRPr b="1">
                <a:solidFill>
                  <a:srgbClr val="1C3E57"/>
                </a:solidFill>
                <a:latin typeface="Rubik" panose="020B0604020202020204" charset="0"/>
                <a:ea typeface="Rubik" panose="020B0604020202020204" charset="0"/>
                <a:cs typeface="Rubik" panose="020B0604020202020204" charset="0"/>
                <a:sym typeface="Rubik Light"/>
              </a:defRPr>
            </a:lvl1pPr>
            <a:lvl2pPr lvl="1"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2pPr>
            <a:lvl3pPr lvl="2"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3pPr>
            <a:lvl4pPr lvl="3"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4pPr>
            <a:lvl5pPr lvl="4"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5pPr>
            <a:lvl6pPr lvl="5"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6pPr>
            <a:lvl7pPr lvl="6"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7pPr>
            <a:lvl8pPr lvl="7"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8pPr>
            <a:lvl9pPr lvl="8"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9pPr>
          </a:lstStyle>
          <a:p>
            <a:endParaRPr dirty="0"/>
          </a:p>
        </p:txBody>
      </p:sp>
      <p:sp>
        <p:nvSpPr>
          <p:cNvPr id="26" name="Google Shape;26;p5"/>
          <p:cNvSpPr txBox="1">
            <a:spLocks noGrp="1"/>
          </p:cNvSpPr>
          <p:nvPr>
            <p:ph type="body" idx="1"/>
          </p:nvPr>
        </p:nvSpPr>
        <p:spPr>
          <a:xfrm>
            <a:off x="380999" y="1217970"/>
            <a:ext cx="8091459" cy="3163800"/>
          </a:xfrm>
          <a:prstGeom prst="rect">
            <a:avLst/>
          </a:prstGeom>
        </p:spPr>
        <p:txBody>
          <a:bodyPr spcFirstLastPara="1" wrap="square" lIns="91425" tIns="91425" rIns="91425" bIns="91425" anchor="t" anchorCtr="0">
            <a:noAutofit/>
          </a:bodyPr>
          <a:lstStyle>
            <a:lvl1pPr marL="457189" lvl="0" indent="-368291" rtl="0">
              <a:spcBef>
                <a:spcPts val="1000"/>
              </a:spcBef>
              <a:spcAft>
                <a:spcPts val="0"/>
              </a:spcAft>
              <a:buSzPct val="100000"/>
              <a:buChar char="●"/>
              <a:defRPr sz="2200">
                <a:latin typeface="Rubik" panose="020B0604020202020204" charset="0"/>
                <a:cs typeface="Rubik" panose="020B0604020202020204" charset="0"/>
              </a:defRPr>
            </a:lvl1pPr>
            <a:lvl2pPr marL="914377" lvl="1" indent="-355591" rtl="0">
              <a:spcBef>
                <a:spcPts val="1600"/>
              </a:spcBef>
              <a:spcAft>
                <a:spcPts val="0"/>
              </a:spcAft>
              <a:buSzPts val="2000"/>
              <a:buChar char="○"/>
              <a:defRPr sz="2000"/>
            </a:lvl2pPr>
            <a:lvl3pPr marL="1371566" lvl="2" indent="-355591" rtl="0">
              <a:spcBef>
                <a:spcPts val="1600"/>
              </a:spcBef>
              <a:spcAft>
                <a:spcPts val="0"/>
              </a:spcAft>
              <a:buSzPts val="2000"/>
              <a:buChar char="■"/>
              <a:defRPr sz="2000"/>
            </a:lvl3pPr>
            <a:lvl4pPr marL="1828754" lvl="3" indent="-355591" rtl="0">
              <a:spcBef>
                <a:spcPts val="1600"/>
              </a:spcBef>
              <a:spcAft>
                <a:spcPts val="0"/>
              </a:spcAft>
              <a:buSzPts val="2000"/>
              <a:buChar char="●"/>
              <a:defRPr sz="2000"/>
            </a:lvl4pPr>
            <a:lvl5pPr marL="2285943" lvl="4" indent="-355591" rtl="0">
              <a:spcBef>
                <a:spcPts val="1600"/>
              </a:spcBef>
              <a:spcAft>
                <a:spcPts val="0"/>
              </a:spcAft>
              <a:buSzPts val="2000"/>
              <a:buChar char="○"/>
              <a:defRPr sz="2000"/>
            </a:lvl5pPr>
            <a:lvl6pPr marL="2743131" lvl="5" indent="-355591" rtl="0">
              <a:spcBef>
                <a:spcPts val="1600"/>
              </a:spcBef>
              <a:spcAft>
                <a:spcPts val="0"/>
              </a:spcAft>
              <a:buSzPts val="2000"/>
              <a:buChar char="■"/>
              <a:defRPr sz="2000"/>
            </a:lvl6pPr>
            <a:lvl7pPr marL="3200320" lvl="6" indent="-355591" rtl="0">
              <a:spcBef>
                <a:spcPts val="1600"/>
              </a:spcBef>
              <a:spcAft>
                <a:spcPts val="0"/>
              </a:spcAft>
              <a:buSzPts val="2000"/>
              <a:buChar char="●"/>
              <a:defRPr sz="2000"/>
            </a:lvl7pPr>
            <a:lvl8pPr marL="3657509" lvl="7" indent="-355591" rtl="0">
              <a:spcBef>
                <a:spcPts val="1600"/>
              </a:spcBef>
              <a:spcAft>
                <a:spcPts val="0"/>
              </a:spcAft>
              <a:buSzPts val="2000"/>
              <a:buChar char="○"/>
              <a:defRPr sz="2000"/>
            </a:lvl8pPr>
            <a:lvl9pPr marL="4114697" lvl="8" indent="-355591" rtl="0">
              <a:spcBef>
                <a:spcPts val="1600"/>
              </a:spcBef>
              <a:spcAft>
                <a:spcPts val="1600"/>
              </a:spcAft>
              <a:buSzPts val="2000"/>
              <a:buChar char="■"/>
              <a:defRPr sz="2000"/>
            </a:lvl9pPr>
          </a:lstStyle>
          <a:p>
            <a:endParaRPr dirty="0"/>
          </a:p>
        </p:txBody>
      </p:sp>
      <p:sp>
        <p:nvSpPr>
          <p:cNvPr id="4" name="Google Shape;37;p8">
            <a:extLst>
              <a:ext uri="{FF2B5EF4-FFF2-40B4-BE49-F238E27FC236}">
                <a16:creationId xmlns:a16="http://schemas.microsoft.com/office/drawing/2014/main" id="{7219C5AD-5383-4B69-AF1D-8640B5233609}"/>
              </a:ext>
            </a:extLst>
          </p:cNvPr>
          <p:cNvSpPr txBox="1">
            <a:spLocks noGrp="1"/>
          </p:cNvSpPr>
          <p:nvPr>
            <p:ph type="sldNum" idx="12"/>
          </p:nvPr>
        </p:nvSpPr>
        <p:spPr>
          <a:xfrm>
            <a:off x="8472459"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reserve="1">
  <p:cSld name="Title and two columns">
    <p:spTree>
      <p:nvGrpSpPr>
        <p:cNvPr id="1" name="Shape 36"/>
        <p:cNvGrpSpPr/>
        <p:nvPr/>
      </p:nvGrpSpPr>
      <p:grpSpPr>
        <a:xfrm>
          <a:off x="0" y="0"/>
          <a:ext cx="0" cy="0"/>
          <a:chOff x="0" y="0"/>
          <a:chExt cx="0" cy="0"/>
        </a:xfrm>
      </p:grpSpPr>
      <p:sp>
        <p:nvSpPr>
          <p:cNvPr id="37" name="Google Shape;37;p8"/>
          <p:cNvSpPr txBox="1">
            <a:spLocks noGrp="1"/>
          </p:cNvSpPr>
          <p:nvPr>
            <p:ph type="sldNum" idx="12"/>
          </p:nvPr>
        </p:nvSpPr>
        <p:spPr>
          <a:xfrm>
            <a:off x="8472459"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
        <p:nvSpPr>
          <p:cNvPr id="38" name="Google Shape;38;p8"/>
          <p:cNvSpPr txBox="1">
            <a:spLocks noGrp="1"/>
          </p:cNvSpPr>
          <p:nvPr>
            <p:ph type="title"/>
          </p:nvPr>
        </p:nvSpPr>
        <p:spPr>
          <a:xfrm>
            <a:off x="381000" y="457200"/>
            <a:ext cx="8091459" cy="619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1C3E57"/>
              </a:buClr>
              <a:buSzPts val="2800"/>
              <a:buFont typeface="Rubik Light"/>
              <a:buNone/>
              <a:defRPr b="1" i="0">
                <a:solidFill>
                  <a:srgbClr val="1C3E57"/>
                </a:solidFill>
                <a:latin typeface="Rubik" panose="020B0604020202020204" charset="0"/>
                <a:ea typeface="Rubik" panose="020B0604020202020204" charset="0"/>
                <a:cs typeface="Rubik" panose="020B0604020202020204" charset="0"/>
                <a:sym typeface="Rubik Light"/>
              </a:defRPr>
            </a:lvl1pPr>
            <a:lvl2pPr lvl="1"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2pPr>
            <a:lvl3pPr lvl="2"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3pPr>
            <a:lvl4pPr lvl="3"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4pPr>
            <a:lvl5pPr lvl="4"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5pPr>
            <a:lvl6pPr lvl="5"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6pPr>
            <a:lvl7pPr lvl="6"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7pPr>
            <a:lvl8pPr lvl="7"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8pPr>
            <a:lvl9pPr lvl="8"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9pPr>
          </a:lstStyle>
          <a:p>
            <a:endParaRPr dirty="0"/>
          </a:p>
        </p:txBody>
      </p:sp>
      <p:sp>
        <p:nvSpPr>
          <p:cNvPr id="39" name="Google Shape;39;p8"/>
          <p:cNvSpPr txBox="1">
            <a:spLocks noGrp="1"/>
          </p:cNvSpPr>
          <p:nvPr>
            <p:ph type="body" idx="1"/>
          </p:nvPr>
        </p:nvSpPr>
        <p:spPr>
          <a:xfrm>
            <a:off x="381001" y="1334600"/>
            <a:ext cx="3935274" cy="3328800"/>
          </a:xfrm>
          <a:prstGeom prst="rect">
            <a:avLst/>
          </a:prstGeom>
        </p:spPr>
        <p:txBody>
          <a:bodyPr spcFirstLastPara="1" wrap="square" lIns="91425" tIns="91425" rIns="91425" bIns="91425" anchor="t" anchorCtr="0">
            <a:noAutofit/>
          </a:bodyPr>
          <a:lstStyle>
            <a:lvl1pPr marL="457189" lvl="0" indent="-342891" rtl="0">
              <a:spcBef>
                <a:spcPts val="1000"/>
              </a:spcBef>
              <a:spcAft>
                <a:spcPts val="0"/>
              </a:spcAft>
              <a:buSzPts val="1800"/>
              <a:buChar char="●"/>
              <a:defRPr b="0" i="0">
                <a:latin typeface="Rubik" panose="020B0604020202020204" charset="0"/>
                <a:cs typeface="Rubik" panose="020B0604020202020204" charset="0"/>
              </a:defRPr>
            </a:lvl1pPr>
            <a:lvl2pPr marL="914377" lvl="1" indent="-317492" rtl="0">
              <a:spcBef>
                <a:spcPts val="1600"/>
              </a:spcBef>
              <a:spcAft>
                <a:spcPts val="0"/>
              </a:spcAft>
              <a:buSzPts val="1400"/>
              <a:buChar char="○"/>
              <a:defRPr/>
            </a:lvl2pPr>
            <a:lvl3pPr marL="1371566" lvl="2" indent="-317492" rtl="0">
              <a:spcBef>
                <a:spcPts val="1600"/>
              </a:spcBef>
              <a:spcAft>
                <a:spcPts val="0"/>
              </a:spcAft>
              <a:buSzPts val="1400"/>
              <a:buChar char="■"/>
              <a:defRPr/>
            </a:lvl3pPr>
            <a:lvl4pPr marL="1828754" lvl="3" indent="-317492" rtl="0">
              <a:spcBef>
                <a:spcPts val="1600"/>
              </a:spcBef>
              <a:spcAft>
                <a:spcPts val="0"/>
              </a:spcAft>
              <a:buSzPts val="1400"/>
              <a:buChar char="●"/>
              <a:defRPr/>
            </a:lvl4pPr>
            <a:lvl5pPr marL="2285943" lvl="4" indent="-317492" rtl="0">
              <a:spcBef>
                <a:spcPts val="1600"/>
              </a:spcBef>
              <a:spcAft>
                <a:spcPts val="0"/>
              </a:spcAft>
              <a:buSzPts val="1400"/>
              <a:buChar char="○"/>
              <a:defRPr/>
            </a:lvl5pPr>
            <a:lvl6pPr marL="2743131" lvl="5" indent="-317492" rtl="0">
              <a:spcBef>
                <a:spcPts val="1600"/>
              </a:spcBef>
              <a:spcAft>
                <a:spcPts val="0"/>
              </a:spcAft>
              <a:buSzPts val="1400"/>
              <a:buChar char="■"/>
              <a:defRPr/>
            </a:lvl6pPr>
            <a:lvl7pPr marL="3200320" lvl="6" indent="-317492" rtl="0">
              <a:spcBef>
                <a:spcPts val="1600"/>
              </a:spcBef>
              <a:spcAft>
                <a:spcPts val="0"/>
              </a:spcAft>
              <a:buSzPts val="1400"/>
              <a:buChar char="●"/>
              <a:defRPr/>
            </a:lvl7pPr>
            <a:lvl8pPr marL="3657509" lvl="7" indent="-317492" rtl="0">
              <a:spcBef>
                <a:spcPts val="1600"/>
              </a:spcBef>
              <a:spcAft>
                <a:spcPts val="0"/>
              </a:spcAft>
              <a:buSzPts val="1400"/>
              <a:buChar char="○"/>
              <a:defRPr/>
            </a:lvl8pPr>
            <a:lvl9pPr marL="4114697" lvl="8" indent="-317492" rtl="0">
              <a:spcBef>
                <a:spcPts val="1600"/>
              </a:spcBef>
              <a:spcAft>
                <a:spcPts val="1600"/>
              </a:spcAft>
              <a:buSzPts val="1400"/>
              <a:buChar char="■"/>
              <a:defRPr/>
            </a:lvl9pPr>
          </a:lstStyle>
          <a:p>
            <a:endParaRPr dirty="0"/>
          </a:p>
        </p:txBody>
      </p:sp>
      <p:sp>
        <p:nvSpPr>
          <p:cNvPr id="40" name="Google Shape;40;p8"/>
          <p:cNvSpPr txBox="1">
            <a:spLocks noGrp="1"/>
          </p:cNvSpPr>
          <p:nvPr>
            <p:ph type="body" idx="2"/>
          </p:nvPr>
        </p:nvSpPr>
        <p:spPr>
          <a:xfrm>
            <a:off x="4572000" y="1334600"/>
            <a:ext cx="3900459" cy="3328800"/>
          </a:xfrm>
          <a:prstGeom prst="rect">
            <a:avLst/>
          </a:prstGeom>
        </p:spPr>
        <p:txBody>
          <a:bodyPr spcFirstLastPara="1" wrap="square" lIns="91425" tIns="91425" rIns="91425" bIns="91425" anchor="t" anchorCtr="0">
            <a:noAutofit/>
          </a:bodyPr>
          <a:lstStyle>
            <a:lvl1pPr marL="457189" lvl="0" indent="-342891" rtl="0">
              <a:spcBef>
                <a:spcPts val="1000"/>
              </a:spcBef>
              <a:spcAft>
                <a:spcPts val="0"/>
              </a:spcAft>
              <a:buSzPts val="1800"/>
              <a:buChar char="●"/>
              <a:defRPr b="0" i="0">
                <a:latin typeface="Rubik" panose="020B0604020202020204" charset="0"/>
                <a:cs typeface="Rubik" panose="020B0604020202020204" charset="0"/>
              </a:defRPr>
            </a:lvl1pPr>
            <a:lvl2pPr marL="914377" lvl="1" indent="-317492" rtl="0">
              <a:spcBef>
                <a:spcPts val="1600"/>
              </a:spcBef>
              <a:spcAft>
                <a:spcPts val="0"/>
              </a:spcAft>
              <a:buSzPts val="1400"/>
              <a:buChar char="○"/>
              <a:defRPr/>
            </a:lvl2pPr>
            <a:lvl3pPr marL="1371566" lvl="2" indent="-317492" rtl="0">
              <a:spcBef>
                <a:spcPts val="1600"/>
              </a:spcBef>
              <a:spcAft>
                <a:spcPts val="0"/>
              </a:spcAft>
              <a:buSzPts val="1400"/>
              <a:buChar char="■"/>
              <a:defRPr/>
            </a:lvl3pPr>
            <a:lvl4pPr marL="1828754" lvl="3" indent="-317492" rtl="0">
              <a:spcBef>
                <a:spcPts val="1600"/>
              </a:spcBef>
              <a:spcAft>
                <a:spcPts val="0"/>
              </a:spcAft>
              <a:buSzPts val="1400"/>
              <a:buChar char="●"/>
              <a:defRPr/>
            </a:lvl4pPr>
            <a:lvl5pPr marL="2285943" lvl="4" indent="-317492" rtl="0">
              <a:spcBef>
                <a:spcPts val="1600"/>
              </a:spcBef>
              <a:spcAft>
                <a:spcPts val="0"/>
              </a:spcAft>
              <a:buSzPts val="1400"/>
              <a:buChar char="○"/>
              <a:defRPr/>
            </a:lvl5pPr>
            <a:lvl6pPr marL="2743131" lvl="5" indent="-317492" rtl="0">
              <a:spcBef>
                <a:spcPts val="1600"/>
              </a:spcBef>
              <a:spcAft>
                <a:spcPts val="0"/>
              </a:spcAft>
              <a:buSzPts val="1400"/>
              <a:buChar char="■"/>
              <a:defRPr/>
            </a:lvl6pPr>
            <a:lvl7pPr marL="3200320" lvl="6" indent="-317492" rtl="0">
              <a:spcBef>
                <a:spcPts val="1600"/>
              </a:spcBef>
              <a:spcAft>
                <a:spcPts val="0"/>
              </a:spcAft>
              <a:buSzPts val="1400"/>
              <a:buChar char="●"/>
              <a:defRPr/>
            </a:lvl7pPr>
            <a:lvl8pPr marL="3657509" lvl="7" indent="-317492" rtl="0">
              <a:spcBef>
                <a:spcPts val="1600"/>
              </a:spcBef>
              <a:spcAft>
                <a:spcPts val="0"/>
              </a:spcAft>
              <a:buSzPts val="1400"/>
              <a:buChar char="○"/>
              <a:defRPr/>
            </a:lvl8pPr>
            <a:lvl9pPr marL="4114697" lvl="8" indent="-317492" rtl="0">
              <a:spcBef>
                <a:spcPts val="1600"/>
              </a:spcBef>
              <a:spcAft>
                <a:spcPts val="1600"/>
              </a:spcAft>
              <a:buSzPts val="1400"/>
              <a:buChar char="■"/>
              <a:defRPr/>
            </a:lvl9pPr>
          </a:lstStyle>
          <a:p>
            <a:endParaRPr dirty="0"/>
          </a:p>
        </p:txBody>
      </p:sp>
    </p:spTree>
    <p:extLst>
      <p:ext uri="{BB962C8B-B14F-4D97-AF65-F5344CB8AC3E}">
        <p14:creationId xmlns:p14="http://schemas.microsoft.com/office/powerpoint/2010/main" val="1898531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ummary">
  <p:cSld name="TITLE_AND_BODY_1">
    <p:bg>
      <p:bgPr>
        <a:solidFill>
          <a:srgbClr val="EDF4F7"/>
        </a:solidFill>
        <a:effectLst/>
      </p:bgPr>
    </p:bg>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81000" y="232606"/>
            <a:ext cx="8091458" cy="619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1C3E57"/>
              </a:buClr>
              <a:buSzPts val="2800"/>
              <a:buFont typeface="Rubik Light"/>
              <a:buNone/>
              <a:defRPr b="1" i="0">
                <a:solidFill>
                  <a:srgbClr val="1C3E57"/>
                </a:solidFill>
                <a:latin typeface="Rubik" panose="020B0604020202020204" charset="0"/>
                <a:ea typeface="Rubik" panose="020B0604020202020204" charset="0"/>
                <a:cs typeface="Rubik" panose="020B0604020202020204" charset="0"/>
                <a:sym typeface="Rubik Light"/>
              </a:defRPr>
            </a:lvl1pPr>
            <a:lvl2pPr lvl="1"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2pPr>
            <a:lvl3pPr lvl="2"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3pPr>
            <a:lvl4pPr lvl="3"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4pPr>
            <a:lvl5pPr lvl="4"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5pPr>
            <a:lvl6pPr lvl="5"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6pPr>
            <a:lvl7pPr lvl="6"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7pPr>
            <a:lvl8pPr lvl="7"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8pPr>
            <a:lvl9pPr lvl="8" rtl="0">
              <a:spcBef>
                <a:spcPts val="0"/>
              </a:spcBef>
              <a:spcAft>
                <a:spcPts val="0"/>
              </a:spcAft>
              <a:buClr>
                <a:srgbClr val="1C3E57"/>
              </a:buClr>
              <a:buSzPts val="2800"/>
              <a:buFont typeface="Rubik Light"/>
              <a:buNone/>
              <a:defRPr>
                <a:solidFill>
                  <a:srgbClr val="1C3E57"/>
                </a:solidFill>
                <a:latin typeface="Rubik Light"/>
                <a:ea typeface="Rubik Light"/>
                <a:cs typeface="Rubik Light"/>
                <a:sym typeface="Rubik Light"/>
              </a:defRPr>
            </a:lvl9pPr>
          </a:lstStyle>
          <a:p>
            <a:endParaRPr dirty="0"/>
          </a:p>
        </p:txBody>
      </p:sp>
      <p:sp>
        <p:nvSpPr>
          <p:cNvPr id="30" name="Google Shape;30;p6"/>
          <p:cNvSpPr txBox="1">
            <a:spLocks noGrp="1"/>
          </p:cNvSpPr>
          <p:nvPr>
            <p:ph type="body" idx="1"/>
          </p:nvPr>
        </p:nvSpPr>
        <p:spPr>
          <a:xfrm>
            <a:off x="380999" y="938464"/>
            <a:ext cx="8091459" cy="3724862"/>
          </a:xfrm>
          <a:prstGeom prst="rect">
            <a:avLst/>
          </a:prstGeom>
        </p:spPr>
        <p:txBody>
          <a:bodyPr spcFirstLastPara="1" wrap="square" lIns="91425" tIns="91425" rIns="91425" bIns="91425" anchor="t" anchorCtr="0">
            <a:noAutofit/>
          </a:bodyPr>
          <a:lstStyle>
            <a:lvl1pPr marL="457189" lvl="0" indent="-368291" rtl="0">
              <a:spcBef>
                <a:spcPts val="1000"/>
              </a:spcBef>
              <a:spcAft>
                <a:spcPts val="0"/>
              </a:spcAft>
              <a:buSzPct val="100000"/>
              <a:buChar char="●"/>
              <a:defRPr sz="2200" b="0" i="0">
                <a:latin typeface="Rubik" panose="020B0604020202020204" charset="0"/>
                <a:cs typeface="Rubik" panose="020B0604020202020204" charset="0"/>
              </a:defRPr>
            </a:lvl1pPr>
            <a:lvl2pPr marL="914377" lvl="1" indent="-317492" rtl="0">
              <a:spcBef>
                <a:spcPts val="1600"/>
              </a:spcBef>
              <a:spcAft>
                <a:spcPts val="0"/>
              </a:spcAft>
              <a:buSzPts val="1400"/>
              <a:buChar char="○"/>
              <a:defRPr/>
            </a:lvl2pPr>
            <a:lvl3pPr marL="1371566" lvl="2" indent="-317492" rtl="0">
              <a:spcBef>
                <a:spcPts val="1600"/>
              </a:spcBef>
              <a:spcAft>
                <a:spcPts val="0"/>
              </a:spcAft>
              <a:buSzPts val="1400"/>
              <a:buChar char="■"/>
              <a:defRPr/>
            </a:lvl3pPr>
            <a:lvl4pPr marL="1828754" lvl="3" indent="-317492" rtl="0">
              <a:spcBef>
                <a:spcPts val="1600"/>
              </a:spcBef>
              <a:spcAft>
                <a:spcPts val="0"/>
              </a:spcAft>
              <a:buSzPts val="1400"/>
              <a:buChar char="●"/>
              <a:defRPr/>
            </a:lvl4pPr>
            <a:lvl5pPr marL="2285943" lvl="4" indent="-317492" rtl="0">
              <a:spcBef>
                <a:spcPts val="1600"/>
              </a:spcBef>
              <a:spcAft>
                <a:spcPts val="0"/>
              </a:spcAft>
              <a:buSzPts val="1400"/>
              <a:buChar char="○"/>
              <a:defRPr/>
            </a:lvl5pPr>
            <a:lvl6pPr marL="2743131" lvl="5" indent="-317492" rtl="0">
              <a:spcBef>
                <a:spcPts val="1600"/>
              </a:spcBef>
              <a:spcAft>
                <a:spcPts val="0"/>
              </a:spcAft>
              <a:buSzPts val="1400"/>
              <a:buChar char="■"/>
              <a:defRPr/>
            </a:lvl6pPr>
            <a:lvl7pPr marL="3200320" lvl="6" indent="-317492" rtl="0">
              <a:spcBef>
                <a:spcPts val="1600"/>
              </a:spcBef>
              <a:spcAft>
                <a:spcPts val="0"/>
              </a:spcAft>
              <a:buSzPts val="1400"/>
              <a:buChar char="●"/>
              <a:defRPr/>
            </a:lvl7pPr>
            <a:lvl8pPr marL="3657509" lvl="7" indent="-317492" rtl="0">
              <a:spcBef>
                <a:spcPts val="1600"/>
              </a:spcBef>
              <a:spcAft>
                <a:spcPts val="0"/>
              </a:spcAft>
              <a:buSzPts val="1400"/>
              <a:buChar char="○"/>
              <a:defRPr/>
            </a:lvl8pPr>
            <a:lvl9pPr marL="4114697" lvl="8" indent="-317492" rtl="0">
              <a:spcBef>
                <a:spcPts val="1600"/>
              </a:spcBef>
              <a:spcAft>
                <a:spcPts val="1600"/>
              </a:spcAft>
              <a:buSzPts val="1400"/>
              <a:buChar char="■"/>
              <a:defRPr/>
            </a:lvl9pPr>
          </a:lstStyle>
          <a:p>
            <a:endParaRPr dirty="0"/>
          </a:p>
        </p:txBody>
      </p:sp>
      <p:sp>
        <p:nvSpPr>
          <p:cNvPr id="31" name="Google Shape;31;p6"/>
          <p:cNvSpPr txBox="1">
            <a:spLocks noGrp="1"/>
          </p:cNvSpPr>
          <p:nvPr>
            <p:ph type="sldNum" idx="12"/>
          </p:nvPr>
        </p:nvSpPr>
        <p:spPr>
          <a:xfrm>
            <a:off x="8472459"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ank you ">
  <p:cSld name="CUSTOM_3">
    <p:bg>
      <p:bgPr>
        <a:solidFill>
          <a:srgbClr val="0C1464"/>
        </a:solidFill>
        <a:effectLst/>
      </p:bgPr>
    </p:bg>
    <p:spTree>
      <p:nvGrpSpPr>
        <p:cNvPr id="1" name="Shape 69"/>
        <p:cNvGrpSpPr/>
        <p:nvPr/>
      </p:nvGrpSpPr>
      <p:grpSpPr>
        <a:xfrm>
          <a:off x="0" y="0"/>
          <a:ext cx="0" cy="0"/>
          <a:chOff x="0" y="0"/>
          <a:chExt cx="0" cy="0"/>
        </a:xfrm>
      </p:grpSpPr>
      <p:sp>
        <p:nvSpPr>
          <p:cNvPr id="70" name="Google Shape;70;p16"/>
          <p:cNvSpPr txBox="1">
            <a:spLocks noGrp="1"/>
          </p:cNvSpPr>
          <p:nvPr>
            <p:ph type="subTitle" idx="1"/>
          </p:nvPr>
        </p:nvSpPr>
        <p:spPr>
          <a:xfrm>
            <a:off x="762004" y="1836725"/>
            <a:ext cx="378180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FFFFFF"/>
              </a:buClr>
              <a:buSzPts val="1800"/>
              <a:buNone/>
              <a:defRPr b="0" i="0">
                <a:solidFill>
                  <a:srgbClr val="FFFFFF"/>
                </a:solidFill>
                <a:latin typeface="Rubik" panose="020B0604020202020204" charset="0"/>
                <a:cs typeface="Rubik" panose="020B0604020202020204" charset="0"/>
              </a:defRPr>
            </a:lvl1pPr>
            <a:lvl2pPr lvl="1" rtl="0">
              <a:lnSpc>
                <a:spcPct val="100000"/>
              </a:lnSpc>
              <a:spcBef>
                <a:spcPts val="1000"/>
              </a:spcBef>
              <a:spcAft>
                <a:spcPts val="0"/>
              </a:spcAft>
              <a:buClr>
                <a:srgbClr val="FFFFFF"/>
              </a:buClr>
              <a:buSzPts val="1800"/>
              <a:buNone/>
              <a:defRPr sz="1800">
                <a:solidFill>
                  <a:srgbClr val="FFFFFF"/>
                </a:solidFill>
              </a:defRPr>
            </a:lvl2pPr>
            <a:lvl3pPr lvl="2" rtl="0">
              <a:lnSpc>
                <a:spcPct val="100000"/>
              </a:lnSpc>
              <a:spcBef>
                <a:spcPts val="1000"/>
              </a:spcBef>
              <a:spcAft>
                <a:spcPts val="0"/>
              </a:spcAft>
              <a:buClr>
                <a:srgbClr val="FFFFFF"/>
              </a:buClr>
              <a:buSzPts val="1800"/>
              <a:buNone/>
              <a:defRPr sz="1800">
                <a:solidFill>
                  <a:srgbClr val="FFFFFF"/>
                </a:solidFill>
              </a:defRPr>
            </a:lvl3pPr>
            <a:lvl4pPr lvl="3" rtl="0">
              <a:lnSpc>
                <a:spcPct val="100000"/>
              </a:lnSpc>
              <a:spcBef>
                <a:spcPts val="1000"/>
              </a:spcBef>
              <a:spcAft>
                <a:spcPts val="0"/>
              </a:spcAft>
              <a:buClr>
                <a:srgbClr val="FFFFFF"/>
              </a:buClr>
              <a:buSzPts val="1800"/>
              <a:buNone/>
              <a:defRPr sz="1800">
                <a:solidFill>
                  <a:srgbClr val="FFFFFF"/>
                </a:solidFill>
              </a:defRPr>
            </a:lvl4pPr>
            <a:lvl5pPr lvl="4" rtl="0">
              <a:lnSpc>
                <a:spcPct val="100000"/>
              </a:lnSpc>
              <a:spcBef>
                <a:spcPts val="1000"/>
              </a:spcBef>
              <a:spcAft>
                <a:spcPts val="0"/>
              </a:spcAft>
              <a:buClr>
                <a:srgbClr val="FFFFFF"/>
              </a:buClr>
              <a:buSzPts val="1800"/>
              <a:buNone/>
              <a:defRPr sz="1800">
                <a:solidFill>
                  <a:srgbClr val="FFFFFF"/>
                </a:solidFill>
              </a:defRPr>
            </a:lvl5pPr>
            <a:lvl6pPr lvl="5" rtl="0">
              <a:lnSpc>
                <a:spcPct val="100000"/>
              </a:lnSpc>
              <a:spcBef>
                <a:spcPts val="1000"/>
              </a:spcBef>
              <a:spcAft>
                <a:spcPts val="0"/>
              </a:spcAft>
              <a:buClr>
                <a:srgbClr val="FFFFFF"/>
              </a:buClr>
              <a:buSzPts val="1800"/>
              <a:buNone/>
              <a:defRPr sz="1800">
                <a:solidFill>
                  <a:srgbClr val="FFFFFF"/>
                </a:solidFill>
              </a:defRPr>
            </a:lvl6pPr>
            <a:lvl7pPr lvl="6" rtl="0">
              <a:lnSpc>
                <a:spcPct val="100000"/>
              </a:lnSpc>
              <a:spcBef>
                <a:spcPts val="1000"/>
              </a:spcBef>
              <a:spcAft>
                <a:spcPts val="0"/>
              </a:spcAft>
              <a:buClr>
                <a:srgbClr val="FFFFFF"/>
              </a:buClr>
              <a:buSzPts val="1800"/>
              <a:buNone/>
              <a:defRPr sz="1800">
                <a:solidFill>
                  <a:srgbClr val="FFFFFF"/>
                </a:solidFill>
              </a:defRPr>
            </a:lvl7pPr>
            <a:lvl8pPr lvl="7" rtl="0">
              <a:lnSpc>
                <a:spcPct val="100000"/>
              </a:lnSpc>
              <a:spcBef>
                <a:spcPts val="1000"/>
              </a:spcBef>
              <a:spcAft>
                <a:spcPts val="0"/>
              </a:spcAft>
              <a:buClr>
                <a:srgbClr val="FFFFFF"/>
              </a:buClr>
              <a:buSzPts val="1800"/>
              <a:buNone/>
              <a:defRPr sz="1800">
                <a:solidFill>
                  <a:srgbClr val="FFFFFF"/>
                </a:solidFill>
              </a:defRPr>
            </a:lvl8pPr>
            <a:lvl9pPr lvl="8" rtl="0">
              <a:lnSpc>
                <a:spcPct val="100000"/>
              </a:lnSpc>
              <a:spcBef>
                <a:spcPts val="1000"/>
              </a:spcBef>
              <a:spcAft>
                <a:spcPts val="0"/>
              </a:spcAft>
              <a:buClr>
                <a:srgbClr val="FFFFFF"/>
              </a:buClr>
              <a:buSzPts val="1800"/>
              <a:buNone/>
              <a:defRPr sz="1800">
                <a:solidFill>
                  <a:srgbClr val="FFFFFF"/>
                </a:solidFill>
              </a:defRPr>
            </a:lvl9pPr>
          </a:lstStyle>
          <a:p>
            <a:endParaRPr dirty="0"/>
          </a:p>
        </p:txBody>
      </p:sp>
      <p:sp>
        <p:nvSpPr>
          <p:cNvPr id="72" name="Google Shape;72;p16"/>
          <p:cNvSpPr txBox="1">
            <a:spLocks noGrp="1"/>
          </p:cNvSpPr>
          <p:nvPr>
            <p:ph type="subTitle" idx="2"/>
          </p:nvPr>
        </p:nvSpPr>
        <p:spPr>
          <a:xfrm>
            <a:off x="762004" y="2625125"/>
            <a:ext cx="378180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FFFFFF"/>
              </a:buClr>
              <a:buSzPts val="1800"/>
              <a:buNone/>
              <a:defRPr b="0" i="0">
                <a:solidFill>
                  <a:srgbClr val="FFFFFF"/>
                </a:solidFill>
                <a:latin typeface="Rubik" panose="020B0604020202020204" charset="0"/>
                <a:cs typeface="Rubik" panose="020B0604020202020204" charset="0"/>
              </a:defRPr>
            </a:lvl1pPr>
            <a:lvl2pPr lvl="1" rtl="0">
              <a:lnSpc>
                <a:spcPct val="100000"/>
              </a:lnSpc>
              <a:spcBef>
                <a:spcPts val="1000"/>
              </a:spcBef>
              <a:spcAft>
                <a:spcPts val="0"/>
              </a:spcAft>
              <a:buClr>
                <a:srgbClr val="FFFFFF"/>
              </a:buClr>
              <a:buSzPts val="1800"/>
              <a:buNone/>
              <a:defRPr sz="1800">
                <a:solidFill>
                  <a:srgbClr val="FFFFFF"/>
                </a:solidFill>
              </a:defRPr>
            </a:lvl2pPr>
            <a:lvl3pPr lvl="2" rtl="0">
              <a:lnSpc>
                <a:spcPct val="100000"/>
              </a:lnSpc>
              <a:spcBef>
                <a:spcPts val="1000"/>
              </a:spcBef>
              <a:spcAft>
                <a:spcPts val="0"/>
              </a:spcAft>
              <a:buClr>
                <a:srgbClr val="FFFFFF"/>
              </a:buClr>
              <a:buSzPts val="1800"/>
              <a:buNone/>
              <a:defRPr sz="1800">
                <a:solidFill>
                  <a:srgbClr val="FFFFFF"/>
                </a:solidFill>
              </a:defRPr>
            </a:lvl3pPr>
            <a:lvl4pPr lvl="3" rtl="0">
              <a:lnSpc>
                <a:spcPct val="100000"/>
              </a:lnSpc>
              <a:spcBef>
                <a:spcPts val="1000"/>
              </a:spcBef>
              <a:spcAft>
                <a:spcPts val="0"/>
              </a:spcAft>
              <a:buClr>
                <a:srgbClr val="FFFFFF"/>
              </a:buClr>
              <a:buSzPts val="1800"/>
              <a:buNone/>
              <a:defRPr sz="1800">
                <a:solidFill>
                  <a:srgbClr val="FFFFFF"/>
                </a:solidFill>
              </a:defRPr>
            </a:lvl4pPr>
            <a:lvl5pPr lvl="4" rtl="0">
              <a:lnSpc>
                <a:spcPct val="100000"/>
              </a:lnSpc>
              <a:spcBef>
                <a:spcPts val="1000"/>
              </a:spcBef>
              <a:spcAft>
                <a:spcPts val="0"/>
              </a:spcAft>
              <a:buClr>
                <a:srgbClr val="FFFFFF"/>
              </a:buClr>
              <a:buSzPts val="1800"/>
              <a:buNone/>
              <a:defRPr sz="1800">
                <a:solidFill>
                  <a:srgbClr val="FFFFFF"/>
                </a:solidFill>
              </a:defRPr>
            </a:lvl5pPr>
            <a:lvl6pPr lvl="5" rtl="0">
              <a:lnSpc>
                <a:spcPct val="100000"/>
              </a:lnSpc>
              <a:spcBef>
                <a:spcPts val="1000"/>
              </a:spcBef>
              <a:spcAft>
                <a:spcPts val="0"/>
              </a:spcAft>
              <a:buClr>
                <a:srgbClr val="FFFFFF"/>
              </a:buClr>
              <a:buSzPts val="1800"/>
              <a:buNone/>
              <a:defRPr sz="1800">
                <a:solidFill>
                  <a:srgbClr val="FFFFFF"/>
                </a:solidFill>
              </a:defRPr>
            </a:lvl6pPr>
            <a:lvl7pPr lvl="6" rtl="0">
              <a:lnSpc>
                <a:spcPct val="100000"/>
              </a:lnSpc>
              <a:spcBef>
                <a:spcPts val="1000"/>
              </a:spcBef>
              <a:spcAft>
                <a:spcPts val="0"/>
              </a:spcAft>
              <a:buClr>
                <a:srgbClr val="FFFFFF"/>
              </a:buClr>
              <a:buSzPts val="1800"/>
              <a:buNone/>
              <a:defRPr sz="1800">
                <a:solidFill>
                  <a:srgbClr val="FFFFFF"/>
                </a:solidFill>
              </a:defRPr>
            </a:lvl7pPr>
            <a:lvl8pPr lvl="7" rtl="0">
              <a:lnSpc>
                <a:spcPct val="100000"/>
              </a:lnSpc>
              <a:spcBef>
                <a:spcPts val="1000"/>
              </a:spcBef>
              <a:spcAft>
                <a:spcPts val="0"/>
              </a:spcAft>
              <a:buClr>
                <a:srgbClr val="FFFFFF"/>
              </a:buClr>
              <a:buSzPts val="1800"/>
              <a:buNone/>
              <a:defRPr sz="1800">
                <a:solidFill>
                  <a:srgbClr val="FFFFFF"/>
                </a:solidFill>
              </a:defRPr>
            </a:lvl8pPr>
            <a:lvl9pPr lvl="8" rtl="0">
              <a:lnSpc>
                <a:spcPct val="100000"/>
              </a:lnSpc>
              <a:spcBef>
                <a:spcPts val="1000"/>
              </a:spcBef>
              <a:spcAft>
                <a:spcPts val="0"/>
              </a:spcAft>
              <a:buClr>
                <a:srgbClr val="FFFFFF"/>
              </a:buClr>
              <a:buSzPts val="1800"/>
              <a:buNone/>
              <a:defRPr sz="1800">
                <a:solidFill>
                  <a:srgbClr val="FFFFFF"/>
                </a:solidFill>
              </a:defRPr>
            </a:lvl9pPr>
          </a:lstStyle>
          <a:p>
            <a:endParaRPr dirty="0"/>
          </a:p>
        </p:txBody>
      </p:sp>
      <p:sp>
        <p:nvSpPr>
          <p:cNvPr id="73" name="Google Shape;73;p16"/>
          <p:cNvSpPr txBox="1">
            <a:spLocks noGrp="1"/>
          </p:cNvSpPr>
          <p:nvPr>
            <p:ph type="subTitle" idx="3"/>
          </p:nvPr>
        </p:nvSpPr>
        <p:spPr>
          <a:xfrm>
            <a:off x="762004" y="3413525"/>
            <a:ext cx="378180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FFFFFF"/>
              </a:buClr>
              <a:buSzPts val="1800"/>
              <a:buNone/>
              <a:defRPr b="0" i="0">
                <a:solidFill>
                  <a:srgbClr val="FFFFFF"/>
                </a:solidFill>
                <a:latin typeface="Rubik" panose="020B0604020202020204" charset="0"/>
                <a:cs typeface="Rubik" panose="020B0604020202020204" charset="0"/>
              </a:defRPr>
            </a:lvl1pPr>
            <a:lvl2pPr lvl="1" rtl="0">
              <a:lnSpc>
                <a:spcPct val="100000"/>
              </a:lnSpc>
              <a:spcBef>
                <a:spcPts val="1000"/>
              </a:spcBef>
              <a:spcAft>
                <a:spcPts val="0"/>
              </a:spcAft>
              <a:buClr>
                <a:srgbClr val="FFFFFF"/>
              </a:buClr>
              <a:buSzPts val="1800"/>
              <a:buNone/>
              <a:defRPr sz="1800">
                <a:solidFill>
                  <a:srgbClr val="FFFFFF"/>
                </a:solidFill>
              </a:defRPr>
            </a:lvl2pPr>
            <a:lvl3pPr lvl="2" rtl="0">
              <a:lnSpc>
                <a:spcPct val="100000"/>
              </a:lnSpc>
              <a:spcBef>
                <a:spcPts val="1000"/>
              </a:spcBef>
              <a:spcAft>
                <a:spcPts val="0"/>
              </a:spcAft>
              <a:buClr>
                <a:srgbClr val="FFFFFF"/>
              </a:buClr>
              <a:buSzPts val="1800"/>
              <a:buNone/>
              <a:defRPr sz="1800">
                <a:solidFill>
                  <a:srgbClr val="FFFFFF"/>
                </a:solidFill>
              </a:defRPr>
            </a:lvl3pPr>
            <a:lvl4pPr lvl="3" rtl="0">
              <a:lnSpc>
                <a:spcPct val="100000"/>
              </a:lnSpc>
              <a:spcBef>
                <a:spcPts val="1000"/>
              </a:spcBef>
              <a:spcAft>
                <a:spcPts val="0"/>
              </a:spcAft>
              <a:buClr>
                <a:srgbClr val="FFFFFF"/>
              </a:buClr>
              <a:buSzPts val="1800"/>
              <a:buNone/>
              <a:defRPr sz="1800">
                <a:solidFill>
                  <a:srgbClr val="FFFFFF"/>
                </a:solidFill>
              </a:defRPr>
            </a:lvl4pPr>
            <a:lvl5pPr lvl="4" rtl="0">
              <a:lnSpc>
                <a:spcPct val="100000"/>
              </a:lnSpc>
              <a:spcBef>
                <a:spcPts val="1000"/>
              </a:spcBef>
              <a:spcAft>
                <a:spcPts val="0"/>
              </a:spcAft>
              <a:buClr>
                <a:srgbClr val="FFFFFF"/>
              </a:buClr>
              <a:buSzPts val="1800"/>
              <a:buNone/>
              <a:defRPr sz="1800">
                <a:solidFill>
                  <a:srgbClr val="FFFFFF"/>
                </a:solidFill>
              </a:defRPr>
            </a:lvl5pPr>
            <a:lvl6pPr lvl="5" rtl="0">
              <a:lnSpc>
                <a:spcPct val="100000"/>
              </a:lnSpc>
              <a:spcBef>
                <a:spcPts val="1000"/>
              </a:spcBef>
              <a:spcAft>
                <a:spcPts val="0"/>
              </a:spcAft>
              <a:buClr>
                <a:srgbClr val="FFFFFF"/>
              </a:buClr>
              <a:buSzPts val="1800"/>
              <a:buNone/>
              <a:defRPr sz="1800">
                <a:solidFill>
                  <a:srgbClr val="FFFFFF"/>
                </a:solidFill>
              </a:defRPr>
            </a:lvl6pPr>
            <a:lvl7pPr lvl="6" rtl="0">
              <a:lnSpc>
                <a:spcPct val="100000"/>
              </a:lnSpc>
              <a:spcBef>
                <a:spcPts val="1000"/>
              </a:spcBef>
              <a:spcAft>
                <a:spcPts val="0"/>
              </a:spcAft>
              <a:buClr>
                <a:srgbClr val="FFFFFF"/>
              </a:buClr>
              <a:buSzPts val="1800"/>
              <a:buNone/>
              <a:defRPr sz="1800">
                <a:solidFill>
                  <a:srgbClr val="FFFFFF"/>
                </a:solidFill>
              </a:defRPr>
            </a:lvl7pPr>
            <a:lvl8pPr lvl="7" rtl="0">
              <a:lnSpc>
                <a:spcPct val="100000"/>
              </a:lnSpc>
              <a:spcBef>
                <a:spcPts val="1000"/>
              </a:spcBef>
              <a:spcAft>
                <a:spcPts val="0"/>
              </a:spcAft>
              <a:buClr>
                <a:srgbClr val="FFFFFF"/>
              </a:buClr>
              <a:buSzPts val="1800"/>
              <a:buNone/>
              <a:defRPr sz="1800">
                <a:solidFill>
                  <a:srgbClr val="FFFFFF"/>
                </a:solidFill>
              </a:defRPr>
            </a:lvl8pPr>
            <a:lvl9pPr lvl="8" rtl="0">
              <a:lnSpc>
                <a:spcPct val="100000"/>
              </a:lnSpc>
              <a:spcBef>
                <a:spcPts val="1000"/>
              </a:spcBef>
              <a:spcAft>
                <a:spcPts val="0"/>
              </a:spcAft>
              <a:buClr>
                <a:srgbClr val="FFFFFF"/>
              </a:buClr>
              <a:buSzPts val="1800"/>
              <a:buNone/>
              <a:defRPr sz="1800">
                <a:solidFill>
                  <a:srgbClr val="FFFFFF"/>
                </a:solidFill>
              </a:defRPr>
            </a:lvl9pPr>
          </a:lstStyle>
          <a:p>
            <a:endParaRPr dirty="0"/>
          </a:p>
        </p:txBody>
      </p:sp>
      <p:sp>
        <p:nvSpPr>
          <p:cNvPr id="74" name="Google Shape;74;p16"/>
          <p:cNvSpPr txBox="1">
            <a:spLocks noGrp="1"/>
          </p:cNvSpPr>
          <p:nvPr>
            <p:ph type="subTitle" idx="4"/>
          </p:nvPr>
        </p:nvSpPr>
        <p:spPr>
          <a:xfrm>
            <a:off x="4917604" y="1836725"/>
            <a:ext cx="378180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FFFFFF"/>
              </a:buClr>
              <a:buSzPts val="1800"/>
              <a:buNone/>
              <a:defRPr b="0" i="0">
                <a:solidFill>
                  <a:srgbClr val="FFFFFF"/>
                </a:solidFill>
                <a:latin typeface="Rubik" panose="020B0604020202020204" charset="0"/>
                <a:cs typeface="Rubik" panose="020B0604020202020204" charset="0"/>
              </a:defRPr>
            </a:lvl1pPr>
            <a:lvl2pPr lvl="1" rtl="0">
              <a:lnSpc>
                <a:spcPct val="100000"/>
              </a:lnSpc>
              <a:spcBef>
                <a:spcPts val="1000"/>
              </a:spcBef>
              <a:spcAft>
                <a:spcPts val="0"/>
              </a:spcAft>
              <a:buClr>
                <a:srgbClr val="FFFFFF"/>
              </a:buClr>
              <a:buSzPts val="1800"/>
              <a:buNone/>
              <a:defRPr sz="1800">
                <a:solidFill>
                  <a:srgbClr val="FFFFFF"/>
                </a:solidFill>
              </a:defRPr>
            </a:lvl2pPr>
            <a:lvl3pPr lvl="2" rtl="0">
              <a:lnSpc>
                <a:spcPct val="100000"/>
              </a:lnSpc>
              <a:spcBef>
                <a:spcPts val="1000"/>
              </a:spcBef>
              <a:spcAft>
                <a:spcPts val="0"/>
              </a:spcAft>
              <a:buClr>
                <a:srgbClr val="FFFFFF"/>
              </a:buClr>
              <a:buSzPts val="1800"/>
              <a:buNone/>
              <a:defRPr sz="1800">
                <a:solidFill>
                  <a:srgbClr val="FFFFFF"/>
                </a:solidFill>
              </a:defRPr>
            </a:lvl3pPr>
            <a:lvl4pPr lvl="3" rtl="0">
              <a:lnSpc>
                <a:spcPct val="100000"/>
              </a:lnSpc>
              <a:spcBef>
                <a:spcPts val="1000"/>
              </a:spcBef>
              <a:spcAft>
                <a:spcPts val="0"/>
              </a:spcAft>
              <a:buClr>
                <a:srgbClr val="FFFFFF"/>
              </a:buClr>
              <a:buSzPts val="1800"/>
              <a:buNone/>
              <a:defRPr sz="1800">
                <a:solidFill>
                  <a:srgbClr val="FFFFFF"/>
                </a:solidFill>
              </a:defRPr>
            </a:lvl4pPr>
            <a:lvl5pPr lvl="4" rtl="0">
              <a:lnSpc>
                <a:spcPct val="100000"/>
              </a:lnSpc>
              <a:spcBef>
                <a:spcPts val="1000"/>
              </a:spcBef>
              <a:spcAft>
                <a:spcPts val="0"/>
              </a:spcAft>
              <a:buClr>
                <a:srgbClr val="FFFFFF"/>
              </a:buClr>
              <a:buSzPts val="1800"/>
              <a:buNone/>
              <a:defRPr sz="1800">
                <a:solidFill>
                  <a:srgbClr val="FFFFFF"/>
                </a:solidFill>
              </a:defRPr>
            </a:lvl5pPr>
            <a:lvl6pPr lvl="5" rtl="0">
              <a:lnSpc>
                <a:spcPct val="100000"/>
              </a:lnSpc>
              <a:spcBef>
                <a:spcPts val="1000"/>
              </a:spcBef>
              <a:spcAft>
                <a:spcPts val="0"/>
              </a:spcAft>
              <a:buClr>
                <a:srgbClr val="FFFFFF"/>
              </a:buClr>
              <a:buSzPts val="1800"/>
              <a:buNone/>
              <a:defRPr sz="1800">
                <a:solidFill>
                  <a:srgbClr val="FFFFFF"/>
                </a:solidFill>
              </a:defRPr>
            </a:lvl6pPr>
            <a:lvl7pPr lvl="6" rtl="0">
              <a:lnSpc>
                <a:spcPct val="100000"/>
              </a:lnSpc>
              <a:spcBef>
                <a:spcPts val="1000"/>
              </a:spcBef>
              <a:spcAft>
                <a:spcPts val="0"/>
              </a:spcAft>
              <a:buClr>
                <a:srgbClr val="FFFFFF"/>
              </a:buClr>
              <a:buSzPts val="1800"/>
              <a:buNone/>
              <a:defRPr sz="1800">
                <a:solidFill>
                  <a:srgbClr val="FFFFFF"/>
                </a:solidFill>
              </a:defRPr>
            </a:lvl7pPr>
            <a:lvl8pPr lvl="7" rtl="0">
              <a:lnSpc>
                <a:spcPct val="100000"/>
              </a:lnSpc>
              <a:spcBef>
                <a:spcPts val="1000"/>
              </a:spcBef>
              <a:spcAft>
                <a:spcPts val="0"/>
              </a:spcAft>
              <a:buClr>
                <a:srgbClr val="FFFFFF"/>
              </a:buClr>
              <a:buSzPts val="1800"/>
              <a:buNone/>
              <a:defRPr sz="1800">
                <a:solidFill>
                  <a:srgbClr val="FFFFFF"/>
                </a:solidFill>
              </a:defRPr>
            </a:lvl8pPr>
            <a:lvl9pPr lvl="8" rtl="0">
              <a:lnSpc>
                <a:spcPct val="100000"/>
              </a:lnSpc>
              <a:spcBef>
                <a:spcPts val="1000"/>
              </a:spcBef>
              <a:spcAft>
                <a:spcPts val="0"/>
              </a:spcAft>
              <a:buClr>
                <a:srgbClr val="FFFFFF"/>
              </a:buClr>
              <a:buSzPts val="1800"/>
              <a:buNone/>
              <a:defRPr sz="1800">
                <a:solidFill>
                  <a:srgbClr val="FFFFFF"/>
                </a:solidFill>
              </a:defRPr>
            </a:lvl9pPr>
          </a:lstStyle>
          <a:p>
            <a:endParaRPr dirty="0"/>
          </a:p>
        </p:txBody>
      </p:sp>
      <p:sp>
        <p:nvSpPr>
          <p:cNvPr id="75" name="Google Shape;75;p16"/>
          <p:cNvSpPr txBox="1">
            <a:spLocks noGrp="1"/>
          </p:cNvSpPr>
          <p:nvPr>
            <p:ph type="subTitle" idx="5"/>
          </p:nvPr>
        </p:nvSpPr>
        <p:spPr>
          <a:xfrm>
            <a:off x="4917604" y="2625125"/>
            <a:ext cx="378180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FFFFFF"/>
              </a:buClr>
              <a:buSzPts val="1800"/>
              <a:buNone/>
              <a:defRPr b="0" i="0">
                <a:solidFill>
                  <a:srgbClr val="FFFFFF"/>
                </a:solidFill>
                <a:latin typeface="Rubik" panose="020B0604020202020204" charset="0"/>
                <a:cs typeface="Rubik" panose="020B0604020202020204" charset="0"/>
              </a:defRPr>
            </a:lvl1pPr>
            <a:lvl2pPr lvl="1" rtl="0">
              <a:lnSpc>
                <a:spcPct val="100000"/>
              </a:lnSpc>
              <a:spcBef>
                <a:spcPts val="1000"/>
              </a:spcBef>
              <a:spcAft>
                <a:spcPts val="0"/>
              </a:spcAft>
              <a:buClr>
                <a:srgbClr val="FFFFFF"/>
              </a:buClr>
              <a:buSzPts val="1800"/>
              <a:buNone/>
              <a:defRPr sz="1800">
                <a:solidFill>
                  <a:srgbClr val="FFFFFF"/>
                </a:solidFill>
              </a:defRPr>
            </a:lvl2pPr>
            <a:lvl3pPr lvl="2" rtl="0">
              <a:lnSpc>
                <a:spcPct val="100000"/>
              </a:lnSpc>
              <a:spcBef>
                <a:spcPts val="1000"/>
              </a:spcBef>
              <a:spcAft>
                <a:spcPts val="0"/>
              </a:spcAft>
              <a:buClr>
                <a:srgbClr val="FFFFFF"/>
              </a:buClr>
              <a:buSzPts val="1800"/>
              <a:buNone/>
              <a:defRPr sz="1800">
                <a:solidFill>
                  <a:srgbClr val="FFFFFF"/>
                </a:solidFill>
              </a:defRPr>
            </a:lvl3pPr>
            <a:lvl4pPr lvl="3" rtl="0">
              <a:lnSpc>
                <a:spcPct val="100000"/>
              </a:lnSpc>
              <a:spcBef>
                <a:spcPts val="1000"/>
              </a:spcBef>
              <a:spcAft>
                <a:spcPts val="0"/>
              </a:spcAft>
              <a:buClr>
                <a:srgbClr val="FFFFFF"/>
              </a:buClr>
              <a:buSzPts val="1800"/>
              <a:buNone/>
              <a:defRPr sz="1800">
                <a:solidFill>
                  <a:srgbClr val="FFFFFF"/>
                </a:solidFill>
              </a:defRPr>
            </a:lvl4pPr>
            <a:lvl5pPr lvl="4" rtl="0">
              <a:lnSpc>
                <a:spcPct val="100000"/>
              </a:lnSpc>
              <a:spcBef>
                <a:spcPts val="1000"/>
              </a:spcBef>
              <a:spcAft>
                <a:spcPts val="0"/>
              </a:spcAft>
              <a:buClr>
                <a:srgbClr val="FFFFFF"/>
              </a:buClr>
              <a:buSzPts val="1800"/>
              <a:buNone/>
              <a:defRPr sz="1800">
                <a:solidFill>
                  <a:srgbClr val="FFFFFF"/>
                </a:solidFill>
              </a:defRPr>
            </a:lvl5pPr>
            <a:lvl6pPr lvl="5" rtl="0">
              <a:lnSpc>
                <a:spcPct val="100000"/>
              </a:lnSpc>
              <a:spcBef>
                <a:spcPts val="1000"/>
              </a:spcBef>
              <a:spcAft>
                <a:spcPts val="0"/>
              </a:spcAft>
              <a:buClr>
                <a:srgbClr val="FFFFFF"/>
              </a:buClr>
              <a:buSzPts val="1800"/>
              <a:buNone/>
              <a:defRPr sz="1800">
                <a:solidFill>
                  <a:srgbClr val="FFFFFF"/>
                </a:solidFill>
              </a:defRPr>
            </a:lvl6pPr>
            <a:lvl7pPr lvl="6" rtl="0">
              <a:lnSpc>
                <a:spcPct val="100000"/>
              </a:lnSpc>
              <a:spcBef>
                <a:spcPts val="1000"/>
              </a:spcBef>
              <a:spcAft>
                <a:spcPts val="0"/>
              </a:spcAft>
              <a:buClr>
                <a:srgbClr val="FFFFFF"/>
              </a:buClr>
              <a:buSzPts val="1800"/>
              <a:buNone/>
              <a:defRPr sz="1800">
                <a:solidFill>
                  <a:srgbClr val="FFFFFF"/>
                </a:solidFill>
              </a:defRPr>
            </a:lvl7pPr>
            <a:lvl8pPr lvl="7" rtl="0">
              <a:lnSpc>
                <a:spcPct val="100000"/>
              </a:lnSpc>
              <a:spcBef>
                <a:spcPts val="1000"/>
              </a:spcBef>
              <a:spcAft>
                <a:spcPts val="0"/>
              </a:spcAft>
              <a:buClr>
                <a:srgbClr val="FFFFFF"/>
              </a:buClr>
              <a:buSzPts val="1800"/>
              <a:buNone/>
              <a:defRPr sz="1800">
                <a:solidFill>
                  <a:srgbClr val="FFFFFF"/>
                </a:solidFill>
              </a:defRPr>
            </a:lvl8pPr>
            <a:lvl9pPr lvl="8" rtl="0">
              <a:lnSpc>
                <a:spcPct val="100000"/>
              </a:lnSpc>
              <a:spcBef>
                <a:spcPts val="1000"/>
              </a:spcBef>
              <a:spcAft>
                <a:spcPts val="0"/>
              </a:spcAft>
              <a:buClr>
                <a:srgbClr val="FFFFFF"/>
              </a:buClr>
              <a:buSzPts val="1800"/>
              <a:buNone/>
              <a:defRPr sz="1800">
                <a:solidFill>
                  <a:srgbClr val="FFFFFF"/>
                </a:solidFill>
              </a:defRPr>
            </a:lvl9pPr>
          </a:lstStyle>
          <a:p>
            <a:endParaRPr dirty="0"/>
          </a:p>
        </p:txBody>
      </p:sp>
      <p:sp>
        <p:nvSpPr>
          <p:cNvPr id="76" name="Google Shape;76;p16"/>
          <p:cNvSpPr txBox="1">
            <a:spLocks noGrp="1"/>
          </p:cNvSpPr>
          <p:nvPr>
            <p:ph type="subTitle" idx="6"/>
          </p:nvPr>
        </p:nvSpPr>
        <p:spPr>
          <a:xfrm>
            <a:off x="4917604" y="3413525"/>
            <a:ext cx="3781800" cy="502800"/>
          </a:xfrm>
          <a:prstGeom prst="rect">
            <a:avLst/>
          </a:prstGeom>
        </p:spPr>
        <p:txBody>
          <a:bodyPr spcFirstLastPara="1" wrap="square" lIns="91425" tIns="91425" rIns="91425" bIns="91425" anchor="b" anchorCtr="0">
            <a:noAutofit/>
          </a:bodyPr>
          <a:lstStyle>
            <a:lvl1pPr lvl="0" rtl="0">
              <a:lnSpc>
                <a:spcPct val="100000"/>
              </a:lnSpc>
              <a:spcBef>
                <a:spcPts val="1000"/>
              </a:spcBef>
              <a:spcAft>
                <a:spcPts val="0"/>
              </a:spcAft>
              <a:buClr>
                <a:srgbClr val="FFFFFF"/>
              </a:buClr>
              <a:buSzPts val="1800"/>
              <a:buNone/>
              <a:defRPr b="0" i="0">
                <a:solidFill>
                  <a:srgbClr val="FFFFFF"/>
                </a:solidFill>
                <a:latin typeface="Rubik" panose="020B0604020202020204" charset="0"/>
                <a:cs typeface="Rubik" panose="020B0604020202020204" charset="0"/>
              </a:defRPr>
            </a:lvl1pPr>
            <a:lvl2pPr lvl="1" rtl="0">
              <a:lnSpc>
                <a:spcPct val="100000"/>
              </a:lnSpc>
              <a:spcBef>
                <a:spcPts val="1000"/>
              </a:spcBef>
              <a:spcAft>
                <a:spcPts val="0"/>
              </a:spcAft>
              <a:buClr>
                <a:srgbClr val="FFFFFF"/>
              </a:buClr>
              <a:buSzPts val="1800"/>
              <a:buNone/>
              <a:defRPr sz="1800">
                <a:solidFill>
                  <a:srgbClr val="FFFFFF"/>
                </a:solidFill>
              </a:defRPr>
            </a:lvl2pPr>
            <a:lvl3pPr lvl="2" rtl="0">
              <a:lnSpc>
                <a:spcPct val="100000"/>
              </a:lnSpc>
              <a:spcBef>
                <a:spcPts val="1000"/>
              </a:spcBef>
              <a:spcAft>
                <a:spcPts val="0"/>
              </a:spcAft>
              <a:buClr>
                <a:srgbClr val="FFFFFF"/>
              </a:buClr>
              <a:buSzPts val="1800"/>
              <a:buNone/>
              <a:defRPr sz="1800">
                <a:solidFill>
                  <a:srgbClr val="FFFFFF"/>
                </a:solidFill>
              </a:defRPr>
            </a:lvl3pPr>
            <a:lvl4pPr lvl="3" rtl="0">
              <a:lnSpc>
                <a:spcPct val="100000"/>
              </a:lnSpc>
              <a:spcBef>
                <a:spcPts val="1000"/>
              </a:spcBef>
              <a:spcAft>
                <a:spcPts val="0"/>
              </a:spcAft>
              <a:buClr>
                <a:srgbClr val="FFFFFF"/>
              </a:buClr>
              <a:buSzPts val="1800"/>
              <a:buNone/>
              <a:defRPr sz="1800">
                <a:solidFill>
                  <a:srgbClr val="FFFFFF"/>
                </a:solidFill>
              </a:defRPr>
            </a:lvl4pPr>
            <a:lvl5pPr lvl="4" rtl="0">
              <a:lnSpc>
                <a:spcPct val="100000"/>
              </a:lnSpc>
              <a:spcBef>
                <a:spcPts val="1000"/>
              </a:spcBef>
              <a:spcAft>
                <a:spcPts val="0"/>
              </a:spcAft>
              <a:buClr>
                <a:srgbClr val="FFFFFF"/>
              </a:buClr>
              <a:buSzPts val="1800"/>
              <a:buNone/>
              <a:defRPr sz="1800">
                <a:solidFill>
                  <a:srgbClr val="FFFFFF"/>
                </a:solidFill>
              </a:defRPr>
            </a:lvl5pPr>
            <a:lvl6pPr lvl="5" rtl="0">
              <a:lnSpc>
                <a:spcPct val="100000"/>
              </a:lnSpc>
              <a:spcBef>
                <a:spcPts val="1000"/>
              </a:spcBef>
              <a:spcAft>
                <a:spcPts val="0"/>
              </a:spcAft>
              <a:buClr>
                <a:srgbClr val="FFFFFF"/>
              </a:buClr>
              <a:buSzPts val="1800"/>
              <a:buNone/>
              <a:defRPr sz="1800">
                <a:solidFill>
                  <a:srgbClr val="FFFFFF"/>
                </a:solidFill>
              </a:defRPr>
            </a:lvl6pPr>
            <a:lvl7pPr lvl="6" rtl="0">
              <a:lnSpc>
                <a:spcPct val="100000"/>
              </a:lnSpc>
              <a:spcBef>
                <a:spcPts val="1000"/>
              </a:spcBef>
              <a:spcAft>
                <a:spcPts val="0"/>
              </a:spcAft>
              <a:buClr>
                <a:srgbClr val="FFFFFF"/>
              </a:buClr>
              <a:buSzPts val="1800"/>
              <a:buNone/>
              <a:defRPr sz="1800">
                <a:solidFill>
                  <a:srgbClr val="FFFFFF"/>
                </a:solidFill>
              </a:defRPr>
            </a:lvl7pPr>
            <a:lvl8pPr lvl="7" rtl="0">
              <a:lnSpc>
                <a:spcPct val="100000"/>
              </a:lnSpc>
              <a:spcBef>
                <a:spcPts val="1000"/>
              </a:spcBef>
              <a:spcAft>
                <a:spcPts val="0"/>
              </a:spcAft>
              <a:buClr>
                <a:srgbClr val="FFFFFF"/>
              </a:buClr>
              <a:buSzPts val="1800"/>
              <a:buNone/>
              <a:defRPr sz="1800">
                <a:solidFill>
                  <a:srgbClr val="FFFFFF"/>
                </a:solidFill>
              </a:defRPr>
            </a:lvl8pPr>
            <a:lvl9pPr lvl="8" rtl="0">
              <a:lnSpc>
                <a:spcPct val="100000"/>
              </a:lnSpc>
              <a:spcBef>
                <a:spcPts val="1000"/>
              </a:spcBef>
              <a:spcAft>
                <a:spcPts val="0"/>
              </a:spcAft>
              <a:buClr>
                <a:srgbClr val="FFFFFF"/>
              </a:buClr>
              <a:buSzPts val="1800"/>
              <a:buNone/>
              <a:defRPr sz="1800">
                <a:solidFill>
                  <a:srgbClr val="FFFFFF"/>
                </a:solidFill>
              </a:defRPr>
            </a:lvl9pPr>
          </a:lstStyle>
          <a:p>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228600"/>
            <a:ext cx="8524374" cy="619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1pPr>
            <a:lvl2pPr lvl="1"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2pPr>
            <a:lvl3pPr lvl="2"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3pPr>
            <a:lvl4pPr lvl="3"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4pPr>
            <a:lvl5pPr lvl="4"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5pPr>
            <a:lvl6pPr lvl="5"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6pPr>
            <a:lvl7pPr lvl="6"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7pPr>
            <a:lvl8pPr lvl="7"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8pPr>
            <a:lvl9pPr lvl="8" rtl="0">
              <a:spcBef>
                <a:spcPts val="0"/>
              </a:spcBef>
              <a:spcAft>
                <a:spcPts val="0"/>
              </a:spcAft>
              <a:buClr>
                <a:srgbClr val="1C3E57"/>
              </a:buClr>
              <a:buSzPts val="2800"/>
              <a:buFont typeface="Rubik Light"/>
              <a:buNone/>
              <a:defRPr sz="2800">
                <a:solidFill>
                  <a:srgbClr val="1C3E57"/>
                </a:solidFill>
                <a:latin typeface="Rubik Light"/>
                <a:ea typeface="Rubik Light"/>
                <a:cs typeface="Rubik Light"/>
                <a:sym typeface="Rubik Light"/>
              </a:defRPr>
            </a:lvl9pPr>
          </a:lstStyle>
          <a:p>
            <a:endParaRPr dirty="0"/>
          </a:p>
        </p:txBody>
      </p:sp>
      <p:sp>
        <p:nvSpPr>
          <p:cNvPr id="7" name="Google Shape;7;p1"/>
          <p:cNvSpPr txBox="1">
            <a:spLocks noGrp="1"/>
          </p:cNvSpPr>
          <p:nvPr>
            <p:ph type="body" idx="1"/>
          </p:nvPr>
        </p:nvSpPr>
        <p:spPr>
          <a:xfrm>
            <a:off x="228599" y="923875"/>
            <a:ext cx="8524373" cy="3739500"/>
          </a:xfrm>
          <a:prstGeom prst="rect">
            <a:avLst/>
          </a:prstGeom>
          <a:noFill/>
          <a:ln>
            <a:noFill/>
          </a:ln>
        </p:spPr>
        <p:txBody>
          <a:bodyPr spcFirstLastPara="1" wrap="square" lIns="91425" tIns="91425" rIns="91425" bIns="91425" anchor="t" anchorCtr="0">
            <a:noAutofit/>
          </a:bodyPr>
          <a:lstStyle>
            <a:lvl1pPr marL="457200" lvl="0" indent="-342900">
              <a:lnSpc>
                <a:spcPct val="125000"/>
              </a:lnSpc>
              <a:spcBef>
                <a:spcPts val="1000"/>
              </a:spcBef>
              <a:spcAft>
                <a:spcPts val="0"/>
              </a:spcAft>
              <a:buClr>
                <a:srgbClr val="1C3E57"/>
              </a:buClr>
              <a:buSzPts val="1800"/>
              <a:buFont typeface="Rubik Light"/>
              <a:buChar char="●"/>
              <a:defRPr sz="1800">
                <a:solidFill>
                  <a:srgbClr val="1C3E57"/>
                </a:solidFill>
                <a:latin typeface="Rubik Light"/>
                <a:ea typeface="Rubik Light"/>
                <a:cs typeface="Rubik Light"/>
                <a:sym typeface="Rubik Light"/>
              </a:defRPr>
            </a:lvl1pPr>
            <a:lvl2pPr marL="914400" lvl="1" indent="-317500">
              <a:lnSpc>
                <a:spcPct val="125000"/>
              </a:lnSpc>
              <a:spcBef>
                <a:spcPts val="1600"/>
              </a:spcBef>
              <a:spcAft>
                <a:spcPts val="0"/>
              </a:spcAft>
              <a:buClr>
                <a:srgbClr val="607889"/>
              </a:buClr>
              <a:buSzPts val="1400"/>
              <a:buFont typeface="Rubik Light"/>
              <a:buChar char="○"/>
              <a:defRPr>
                <a:solidFill>
                  <a:srgbClr val="607889"/>
                </a:solidFill>
                <a:latin typeface="Rubik Light"/>
                <a:ea typeface="Rubik Light"/>
                <a:cs typeface="Rubik Light"/>
                <a:sym typeface="Rubik Light"/>
              </a:defRPr>
            </a:lvl2pPr>
            <a:lvl3pPr marL="1371600" lvl="2" indent="-317500">
              <a:lnSpc>
                <a:spcPct val="125000"/>
              </a:lnSpc>
              <a:spcBef>
                <a:spcPts val="1600"/>
              </a:spcBef>
              <a:spcAft>
                <a:spcPts val="0"/>
              </a:spcAft>
              <a:buClr>
                <a:srgbClr val="607889"/>
              </a:buClr>
              <a:buSzPts val="1400"/>
              <a:buFont typeface="Rubik Light"/>
              <a:buChar char="■"/>
              <a:defRPr>
                <a:solidFill>
                  <a:srgbClr val="607889"/>
                </a:solidFill>
                <a:latin typeface="Rubik Light"/>
                <a:ea typeface="Rubik Light"/>
                <a:cs typeface="Rubik Light"/>
                <a:sym typeface="Rubik Light"/>
              </a:defRPr>
            </a:lvl3pPr>
            <a:lvl4pPr marL="1828800" lvl="3" indent="-317500">
              <a:lnSpc>
                <a:spcPct val="125000"/>
              </a:lnSpc>
              <a:spcBef>
                <a:spcPts val="1600"/>
              </a:spcBef>
              <a:spcAft>
                <a:spcPts val="0"/>
              </a:spcAft>
              <a:buClr>
                <a:srgbClr val="607889"/>
              </a:buClr>
              <a:buSzPts val="1400"/>
              <a:buFont typeface="Rubik Light"/>
              <a:buChar char="●"/>
              <a:defRPr>
                <a:solidFill>
                  <a:srgbClr val="607889"/>
                </a:solidFill>
                <a:latin typeface="Rubik Light"/>
                <a:ea typeface="Rubik Light"/>
                <a:cs typeface="Rubik Light"/>
                <a:sym typeface="Rubik Light"/>
              </a:defRPr>
            </a:lvl4pPr>
            <a:lvl5pPr marL="2286000" lvl="4" indent="-317500">
              <a:lnSpc>
                <a:spcPct val="125000"/>
              </a:lnSpc>
              <a:spcBef>
                <a:spcPts val="1600"/>
              </a:spcBef>
              <a:spcAft>
                <a:spcPts val="0"/>
              </a:spcAft>
              <a:buClr>
                <a:srgbClr val="607889"/>
              </a:buClr>
              <a:buSzPts val="1400"/>
              <a:buFont typeface="Rubik Light"/>
              <a:buChar char="○"/>
              <a:defRPr>
                <a:solidFill>
                  <a:srgbClr val="607889"/>
                </a:solidFill>
                <a:latin typeface="Rubik Light"/>
                <a:ea typeface="Rubik Light"/>
                <a:cs typeface="Rubik Light"/>
                <a:sym typeface="Rubik Light"/>
              </a:defRPr>
            </a:lvl5pPr>
            <a:lvl6pPr marL="2743200" lvl="5" indent="-317500">
              <a:lnSpc>
                <a:spcPct val="125000"/>
              </a:lnSpc>
              <a:spcBef>
                <a:spcPts val="1600"/>
              </a:spcBef>
              <a:spcAft>
                <a:spcPts val="0"/>
              </a:spcAft>
              <a:buClr>
                <a:srgbClr val="607889"/>
              </a:buClr>
              <a:buSzPts val="1400"/>
              <a:buFont typeface="Rubik Light"/>
              <a:buChar char="■"/>
              <a:defRPr>
                <a:solidFill>
                  <a:srgbClr val="607889"/>
                </a:solidFill>
                <a:latin typeface="Rubik Light"/>
                <a:ea typeface="Rubik Light"/>
                <a:cs typeface="Rubik Light"/>
                <a:sym typeface="Rubik Light"/>
              </a:defRPr>
            </a:lvl6pPr>
            <a:lvl7pPr marL="3200400" lvl="6" indent="-317500">
              <a:lnSpc>
                <a:spcPct val="125000"/>
              </a:lnSpc>
              <a:spcBef>
                <a:spcPts val="1600"/>
              </a:spcBef>
              <a:spcAft>
                <a:spcPts val="0"/>
              </a:spcAft>
              <a:buClr>
                <a:srgbClr val="607889"/>
              </a:buClr>
              <a:buSzPts val="1400"/>
              <a:buFont typeface="Rubik Light"/>
              <a:buChar char="●"/>
              <a:defRPr>
                <a:solidFill>
                  <a:srgbClr val="607889"/>
                </a:solidFill>
                <a:latin typeface="Rubik Light"/>
                <a:ea typeface="Rubik Light"/>
                <a:cs typeface="Rubik Light"/>
                <a:sym typeface="Rubik Light"/>
              </a:defRPr>
            </a:lvl7pPr>
            <a:lvl8pPr marL="3657600" lvl="7" indent="-317500">
              <a:lnSpc>
                <a:spcPct val="125000"/>
              </a:lnSpc>
              <a:spcBef>
                <a:spcPts val="1600"/>
              </a:spcBef>
              <a:spcAft>
                <a:spcPts val="0"/>
              </a:spcAft>
              <a:buClr>
                <a:srgbClr val="607889"/>
              </a:buClr>
              <a:buSzPts val="1400"/>
              <a:buFont typeface="Rubik Light"/>
              <a:buChar char="○"/>
              <a:defRPr>
                <a:solidFill>
                  <a:srgbClr val="607889"/>
                </a:solidFill>
                <a:latin typeface="Rubik Light"/>
                <a:ea typeface="Rubik Light"/>
                <a:cs typeface="Rubik Light"/>
                <a:sym typeface="Rubik Light"/>
              </a:defRPr>
            </a:lvl8pPr>
            <a:lvl9pPr marL="4114800" lvl="8" indent="-317500">
              <a:lnSpc>
                <a:spcPct val="125000"/>
              </a:lnSpc>
              <a:spcBef>
                <a:spcPts val="1600"/>
              </a:spcBef>
              <a:spcAft>
                <a:spcPts val="1600"/>
              </a:spcAft>
              <a:buClr>
                <a:srgbClr val="607889"/>
              </a:buClr>
              <a:buSzPts val="1400"/>
              <a:buFont typeface="Rubik Light"/>
              <a:buChar char="■"/>
              <a:defRPr>
                <a:solidFill>
                  <a:srgbClr val="607889"/>
                </a:solidFill>
                <a:latin typeface="Rubik Light"/>
                <a:ea typeface="Rubik Light"/>
                <a:cs typeface="Rubik Light"/>
                <a:sym typeface="Rubik Light"/>
              </a:defRPr>
            </a:lvl9pPr>
          </a:lstStyle>
          <a:p>
            <a:endParaRPr dirty="0"/>
          </a:p>
        </p:txBody>
      </p:sp>
      <p:sp>
        <p:nvSpPr>
          <p:cNvPr id="8" name="Google Shape;8;p1"/>
          <p:cNvSpPr txBox="1">
            <a:spLocks noGrp="1"/>
          </p:cNvSpPr>
          <p:nvPr>
            <p:ph type="sldNum" idx="12"/>
          </p:nvPr>
        </p:nvSpPr>
        <p:spPr>
          <a:xfrm>
            <a:off x="8472459"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ubik"/>
                <a:ea typeface="Rubik"/>
                <a:cs typeface="Rubik"/>
                <a:sym typeface="Rubik"/>
              </a:defRPr>
            </a:lvl1pPr>
            <a:lvl2pPr lvl="1" algn="r">
              <a:buNone/>
              <a:defRPr sz="1000">
                <a:solidFill>
                  <a:schemeClr val="dk2"/>
                </a:solidFill>
                <a:latin typeface="Rubik"/>
                <a:ea typeface="Rubik"/>
                <a:cs typeface="Rubik"/>
                <a:sym typeface="Rubik"/>
              </a:defRPr>
            </a:lvl2pPr>
            <a:lvl3pPr lvl="2" algn="r">
              <a:buNone/>
              <a:defRPr sz="1000">
                <a:solidFill>
                  <a:schemeClr val="dk2"/>
                </a:solidFill>
                <a:latin typeface="Rubik"/>
                <a:ea typeface="Rubik"/>
                <a:cs typeface="Rubik"/>
                <a:sym typeface="Rubik"/>
              </a:defRPr>
            </a:lvl3pPr>
            <a:lvl4pPr lvl="3" algn="r">
              <a:buNone/>
              <a:defRPr sz="1000">
                <a:solidFill>
                  <a:schemeClr val="dk2"/>
                </a:solidFill>
                <a:latin typeface="Rubik"/>
                <a:ea typeface="Rubik"/>
                <a:cs typeface="Rubik"/>
                <a:sym typeface="Rubik"/>
              </a:defRPr>
            </a:lvl4pPr>
            <a:lvl5pPr lvl="4" algn="r">
              <a:buNone/>
              <a:defRPr sz="1000">
                <a:solidFill>
                  <a:schemeClr val="dk2"/>
                </a:solidFill>
                <a:latin typeface="Rubik"/>
                <a:ea typeface="Rubik"/>
                <a:cs typeface="Rubik"/>
                <a:sym typeface="Rubik"/>
              </a:defRPr>
            </a:lvl5pPr>
            <a:lvl6pPr lvl="5" algn="r">
              <a:buNone/>
              <a:defRPr sz="1000">
                <a:solidFill>
                  <a:schemeClr val="dk2"/>
                </a:solidFill>
                <a:latin typeface="Rubik"/>
                <a:ea typeface="Rubik"/>
                <a:cs typeface="Rubik"/>
                <a:sym typeface="Rubik"/>
              </a:defRPr>
            </a:lvl6pPr>
            <a:lvl7pPr lvl="6" algn="r">
              <a:buNone/>
              <a:defRPr sz="1000">
                <a:solidFill>
                  <a:schemeClr val="dk2"/>
                </a:solidFill>
                <a:latin typeface="Rubik"/>
                <a:ea typeface="Rubik"/>
                <a:cs typeface="Rubik"/>
                <a:sym typeface="Rubik"/>
              </a:defRPr>
            </a:lvl7pPr>
            <a:lvl8pPr lvl="7" algn="r">
              <a:buNone/>
              <a:defRPr sz="1000">
                <a:solidFill>
                  <a:schemeClr val="dk2"/>
                </a:solidFill>
                <a:latin typeface="Rubik"/>
                <a:ea typeface="Rubik"/>
                <a:cs typeface="Rubik"/>
                <a:sym typeface="Rubik"/>
              </a:defRPr>
            </a:lvl8pPr>
            <a:lvl9pPr lvl="8" algn="r">
              <a:buNone/>
              <a:defRPr sz="1000">
                <a:solidFill>
                  <a:schemeClr val="dk2"/>
                </a:solidFill>
                <a:latin typeface="Rubik"/>
                <a:ea typeface="Rubik"/>
                <a:cs typeface="Rubik"/>
                <a:sym typeface="Rubik"/>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92" r:id="rId2"/>
    <p:sldLayoutId id="2147483693" r:id="rId3"/>
    <p:sldLayoutId id="2147483696" r:id="rId4"/>
    <p:sldLayoutId id="2147483651" r:id="rId5"/>
    <p:sldLayoutId id="2147483684" r:id="rId6"/>
    <p:sldLayoutId id="2147483652" r:id="rId7"/>
    <p:sldLayoutId id="2147483662"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ctrTitle"/>
          </p:nvPr>
        </p:nvSpPr>
        <p:spPr>
          <a:xfrm>
            <a:off x="762001" y="1352276"/>
            <a:ext cx="7710300" cy="1743300"/>
          </a:xfrm>
          <a:prstGeom prst="rect">
            <a:avLst/>
          </a:prstGeom>
        </p:spPr>
        <p:txBody>
          <a:bodyPr spcFirstLastPara="1" wrap="square" lIns="91425" tIns="91425" rIns="91425" bIns="91425" anchor="b" anchorCtr="0">
            <a:noAutofit/>
          </a:bodyPr>
          <a:lstStyle/>
          <a:p>
            <a:r>
              <a:rPr lang="en-US" b="1" dirty="0"/>
              <a:t>Annual Surveillance Report</a:t>
            </a:r>
            <a:endParaRPr b="1" dirty="0"/>
          </a:p>
        </p:txBody>
      </p:sp>
      <p:sp>
        <p:nvSpPr>
          <p:cNvPr id="83" name="Google Shape;83;p18"/>
          <p:cNvSpPr txBox="1">
            <a:spLocks noGrp="1"/>
          </p:cNvSpPr>
          <p:nvPr>
            <p:ph type="subTitle" idx="1"/>
          </p:nvPr>
        </p:nvSpPr>
        <p:spPr>
          <a:xfrm>
            <a:off x="762001" y="3044350"/>
            <a:ext cx="7710300" cy="1563746"/>
          </a:xfrm>
          <a:prstGeom prst="rect">
            <a:avLst/>
          </a:prstGeom>
        </p:spPr>
        <p:txBody>
          <a:bodyPr spcFirstLastPara="1" wrap="square" lIns="91425" tIns="91425" rIns="91425" bIns="91425" anchor="b" anchorCtr="0">
            <a:noAutofit/>
          </a:bodyPr>
          <a:lstStyle/>
          <a:p>
            <a:pPr marL="0" indent="0"/>
            <a:r>
              <a:rPr lang="en-US" dirty="0"/>
              <a:t>Draft and Discussion</a:t>
            </a:r>
          </a:p>
          <a:p>
            <a:pPr marL="0" indent="0"/>
            <a:r>
              <a:rPr lang="en-US" dirty="0"/>
              <a:t>May 13,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381000" y="457201"/>
            <a:ext cx="8520600" cy="619800"/>
          </a:xfrm>
          <a:prstGeom prst="rect">
            <a:avLst/>
          </a:prstGeom>
        </p:spPr>
        <p:txBody>
          <a:bodyPr spcFirstLastPara="1" wrap="square" lIns="91425" tIns="91425" rIns="91425" bIns="91425" anchor="t" anchorCtr="0">
            <a:noAutofit/>
          </a:bodyPr>
          <a:lstStyle/>
          <a:p>
            <a:r>
              <a:rPr lang="en-US" b="1" dirty="0"/>
              <a:t>Overview</a:t>
            </a:r>
            <a:endParaRPr b="1" dirty="0"/>
          </a:p>
        </p:txBody>
      </p:sp>
      <p:sp>
        <p:nvSpPr>
          <p:cNvPr id="96" name="Google Shape;96;p20"/>
          <p:cNvSpPr txBox="1">
            <a:spLocks noGrp="1"/>
          </p:cNvSpPr>
          <p:nvPr>
            <p:ph type="body" idx="1"/>
          </p:nvPr>
        </p:nvSpPr>
        <p:spPr>
          <a:xfrm>
            <a:off x="459207" y="1077001"/>
            <a:ext cx="7736700" cy="3163800"/>
          </a:xfrm>
          <a:prstGeom prst="rect">
            <a:avLst/>
          </a:prstGeom>
        </p:spPr>
        <p:txBody>
          <a:bodyPr spcFirstLastPara="1" wrap="square" lIns="91425" tIns="91425" rIns="91425" bIns="91425" anchor="t" anchorCtr="0">
            <a:noAutofit/>
          </a:bodyPr>
          <a:lstStyle/>
          <a:p>
            <a:pPr marL="380990" indent="-380990">
              <a:spcBef>
                <a:spcPts val="0"/>
              </a:spcBef>
              <a:buSzPct val="115000"/>
            </a:pPr>
            <a:r>
              <a:rPr lang="en-US" dirty="0"/>
              <a:t>19B Ordinance</a:t>
            </a:r>
          </a:p>
          <a:p>
            <a:pPr marL="380990" indent="-380990">
              <a:spcBef>
                <a:spcPts val="0"/>
              </a:spcBef>
              <a:buSzPct val="115000"/>
            </a:pPr>
            <a:r>
              <a:rPr lang="en-US" dirty="0"/>
              <a:t>Annual Surveillance Report (“ASR”)</a:t>
            </a:r>
          </a:p>
          <a:p>
            <a:pPr marL="380990" indent="-380990">
              <a:spcBef>
                <a:spcPts val="0"/>
              </a:spcBef>
              <a:buSzPct val="115000"/>
            </a:pPr>
            <a:r>
              <a:rPr lang="en-US" dirty="0"/>
              <a:t>Current ASR Draft</a:t>
            </a:r>
          </a:p>
          <a:p>
            <a:pPr marL="380990" indent="-380990">
              <a:spcBef>
                <a:spcPts val="0"/>
              </a:spcBef>
              <a:buSzPct val="115000"/>
            </a:pPr>
            <a:r>
              <a:rPr lang="en-US" dirty="0"/>
              <a:t>Discussion Questions</a:t>
            </a:r>
          </a:p>
          <a:p>
            <a:pPr marL="457189" lvl="1" indent="0">
              <a:buNone/>
            </a:pPr>
            <a:endParaRPr dirty="0">
              <a:latin typeface="Rubik" panose="020B0604020202020204" charset="0"/>
              <a:cs typeface="Rubik" panose="020B0604020202020204" charset="0"/>
            </a:endParaRPr>
          </a:p>
        </p:txBody>
      </p:sp>
      <p:sp>
        <p:nvSpPr>
          <p:cNvPr id="2" name="Slide Number Placeholder 1">
            <a:extLst>
              <a:ext uri="{FF2B5EF4-FFF2-40B4-BE49-F238E27FC236}">
                <a16:creationId xmlns:a16="http://schemas.microsoft.com/office/drawing/2014/main" id="{45AFAAA0-BDDA-422A-8B77-77A59438DAA6}"/>
              </a:ext>
            </a:extLst>
          </p:cNvPr>
          <p:cNvSpPr>
            <a:spLocks noGrp="1"/>
          </p:cNvSpPr>
          <p:nvPr>
            <p:ph type="sldNum" idx="12"/>
          </p:nvPr>
        </p:nvSpPr>
        <p:spPr/>
        <p:txBody>
          <a:bodyPr/>
          <a:lstStyle/>
          <a:p>
            <a:fld id="{00000000-1234-1234-1234-123412341234}" type="slidenum">
              <a:rPr lang="en" smtClean="0"/>
              <a:pPr/>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81000" y="506288"/>
            <a:ext cx="8520600" cy="619800"/>
          </a:xfrm>
          <a:prstGeom prst="rect">
            <a:avLst/>
          </a:prstGeom>
        </p:spPr>
        <p:txBody>
          <a:bodyPr spcFirstLastPara="1" wrap="square" lIns="91425" tIns="91425" rIns="91425" bIns="91425" anchor="t" anchorCtr="0">
            <a:noAutofit/>
          </a:bodyPr>
          <a:lstStyle/>
          <a:p>
            <a:r>
              <a:rPr lang="en-US" sz="3600" dirty="0"/>
              <a:t>19B Ordinance</a:t>
            </a:r>
            <a:endParaRPr sz="3600" b="1" dirty="0"/>
          </a:p>
        </p:txBody>
      </p:sp>
      <p:sp>
        <p:nvSpPr>
          <p:cNvPr id="115" name="Google Shape;115;p23"/>
          <p:cNvSpPr txBox="1">
            <a:spLocks noGrp="1"/>
          </p:cNvSpPr>
          <p:nvPr>
            <p:ph type="body" idx="1"/>
          </p:nvPr>
        </p:nvSpPr>
        <p:spPr>
          <a:xfrm>
            <a:off x="381000" y="1229293"/>
            <a:ext cx="8520600" cy="3914207"/>
          </a:xfrm>
          <a:prstGeom prst="rect">
            <a:avLst/>
          </a:prstGeom>
        </p:spPr>
        <p:txBody>
          <a:bodyPr spcFirstLastPara="1" wrap="square" lIns="91425" tIns="91425" rIns="91425" bIns="91425" anchor="t" anchorCtr="0">
            <a:noAutofit/>
          </a:bodyPr>
          <a:lstStyle/>
          <a:p>
            <a:pPr marL="457200" indent="-457200"/>
            <a:r>
              <a:rPr lang="en-US" sz="2000" dirty="0"/>
              <a:t>Passed in mid-2019</a:t>
            </a:r>
          </a:p>
          <a:p>
            <a:pPr marL="457200" indent="-457200"/>
            <a:r>
              <a:rPr lang="en-US" sz="2000" dirty="0"/>
              <a:t>Requires all surveillance technologies in use or to be acquired by city departments to have Surveillance Technology Policy and Surveillance Impact report, approved by BOS</a:t>
            </a:r>
          </a:p>
          <a:p>
            <a:pPr marL="457200" indent="-457200"/>
            <a:r>
              <a:rPr lang="en-US" sz="2000" dirty="0"/>
              <a:t>After BOS approval, all technology policies required to undergo an annual review, administered through the </a:t>
            </a:r>
            <a:r>
              <a:rPr lang="en-US" sz="2000" u="sng" dirty="0"/>
              <a:t>Annual Surveillance Report (“ASR”)</a:t>
            </a:r>
          </a:p>
          <a:p>
            <a:pPr marL="457200" indent="-457200"/>
            <a:r>
              <a:rPr lang="en-US" sz="2000" dirty="0"/>
              <a:t>COIT is in charge of creating and administering ASR.</a:t>
            </a:r>
          </a:p>
          <a:p>
            <a:pPr marL="457200" indent="-457200"/>
            <a:endParaRPr lang="en-US" sz="2800" dirty="0"/>
          </a:p>
          <a:p>
            <a:pPr marL="0" indent="0">
              <a:buNone/>
            </a:pPr>
            <a:endParaRPr lang="en" sz="2800" dirty="0"/>
          </a:p>
        </p:txBody>
      </p:sp>
      <p:sp>
        <p:nvSpPr>
          <p:cNvPr id="2" name="Slide Number Placeholder 1">
            <a:extLst>
              <a:ext uri="{FF2B5EF4-FFF2-40B4-BE49-F238E27FC236}">
                <a16:creationId xmlns:a16="http://schemas.microsoft.com/office/drawing/2014/main" id="{B503A82F-F62B-4902-9A7C-4C9784A590F4}"/>
              </a:ext>
            </a:extLst>
          </p:cNvPr>
          <p:cNvSpPr>
            <a:spLocks noGrp="1"/>
          </p:cNvSpPr>
          <p:nvPr>
            <p:ph type="sldNum" idx="12"/>
          </p:nvPr>
        </p:nvSpPr>
        <p:spPr/>
        <p:txBody>
          <a:bodyPr/>
          <a:lstStyle/>
          <a:p>
            <a:fld id="{00000000-1234-1234-1234-123412341234}" type="slidenum">
              <a:rPr lang="en" smtClean="0"/>
              <a:pPr/>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81000" y="506288"/>
            <a:ext cx="8520600" cy="619800"/>
          </a:xfrm>
          <a:prstGeom prst="rect">
            <a:avLst/>
          </a:prstGeom>
        </p:spPr>
        <p:txBody>
          <a:bodyPr spcFirstLastPara="1" wrap="square" lIns="91425" tIns="91425" rIns="91425" bIns="91425" anchor="t" anchorCtr="0">
            <a:noAutofit/>
          </a:bodyPr>
          <a:lstStyle/>
          <a:p>
            <a:r>
              <a:rPr lang="en-US" sz="3600" dirty="0"/>
              <a:t>Annual Surveillance Report</a:t>
            </a:r>
            <a:endParaRPr sz="3600" b="1" dirty="0"/>
          </a:p>
        </p:txBody>
      </p:sp>
      <p:sp>
        <p:nvSpPr>
          <p:cNvPr id="115" name="Google Shape;115;p23"/>
          <p:cNvSpPr txBox="1">
            <a:spLocks noGrp="1"/>
          </p:cNvSpPr>
          <p:nvPr>
            <p:ph type="body" idx="1"/>
          </p:nvPr>
        </p:nvSpPr>
        <p:spPr>
          <a:xfrm>
            <a:off x="226209" y="1245553"/>
            <a:ext cx="8520600" cy="3707952"/>
          </a:xfrm>
          <a:prstGeom prst="rect">
            <a:avLst/>
          </a:prstGeom>
        </p:spPr>
        <p:txBody>
          <a:bodyPr spcFirstLastPara="1" wrap="square" lIns="91425" tIns="91425" rIns="91425" bIns="91425" anchor="t" anchorCtr="0">
            <a:noAutofit/>
          </a:bodyPr>
          <a:lstStyle/>
          <a:p>
            <a:pPr marL="457200" indent="-457200"/>
            <a:r>
              <a:rPr lang="en-US" sz="2000" dirty="0"/>
              <a:t>Required items for ASR include:</a:t>
            </a:r>
          </a:p>
          <a:p>
            <a:pPr marL="914388" lvl="1" indent="-457200"/>
            <a:r>
              <a:rPr lang="en-US" sz="1500" dirty="0"/>
              <a:t>General description of Surveillance Technology use</a:t>
            </a:r>
          </a:p>
          <a:p>
            <a:pPr marL="914388" lvl="1" indent="-457200"/>
            <a:r>
              <a:rPr lang="en-US" sz="1500" dirty="0"/>
              <a:t>General description of data sharing with external entities</a:t>
            </a:r>
          </a:p>
          <a:p>
            <a:pPr marL="914388" lvl="1" indent="-457200"/>
            <a:r>
              <a:rPr lang="en-US" sz="1500" dirty="0"/>
              <a:t>Complaints and concerns summary</a:t>
            </a:r>
          </a:p>
          <a:p>
            <a:pPr marL="914388" lvl="1" indent="-457200"/>
            <a:r>
              <a:rPr lang="en-US" sz="1500" dirty="0"/>
              <a:t>Aggregate information about internal audits, violations, and actions taken in response to audits/violations</a:t>
            </a:r>
          </a:p>
          <a:p>
            <a:pPr marL="914388" lvl="1" indent="-457200"/>
            <a:r>
              <a:rPr lang="en-US" sz="1500" dirty="0"/>
              <a:t>Information evaluating effectiveness of surveillance technology</a:t>
            </a:r>
            <a:endParaRPr lang="en-US" sz="1200" dirty="0"/>
          </a:p>
          <a:p>
            <a:pPr marL="914388" lvl="1" indent="-457200"/>
            <a:endParaRPr lang="en-US" sz="1200" dirty="0"/>
          </a:p>
          <a:p>
            <a:pPr marL="0" indent="0">
              <a:buNone/>
            </a:pPr>
            <a:endParaRPr lang="en" sz="2800" dirty="0"/>
          </a:p>
        </p:txBody>
      </p:sp>
      <p:sp>
        <p:nvSpPr>
          <p:cNvPr id="2" name="Slide Number Placeholder 1">
            <a:extLst>
              <a:ext uri="{FF2B5EF4-FFF2-40B4-BE49-F238E27FC236}">
                <a16:creationId xmlns:a16="http://schemas.microsoft.com/office/drawing/2014/main" id="{B503A82F-F62B-4902-9A7C-4C9784A590F4}"/>
              </a:ext>
            </a:extLst>
          </p:cNvPr>
          <p:cNvSpPr>
            <a:spLocks noGrp="1"/>
          </p:cNvSpPr>
          <p:nvPr>
            <p:ph type="sldNum" idx="12"/>
          </p:nvPr>
        </p:nvSpPr>
        <p:spPr/>
        <p:txBody>
          <a:bodyPr/>
          <a:lstStyle/>
          <a:p>
            <a:fld id="{00000000-1234-1234-1234-123412341234}" type="slidenum">
              <a:rPr lang="en" smtClean="0"/>
              <a:pPr/>
              <a:t>4</a:t>
            </a:fld>
            <a:endParaRPr lang="en"/>
          </a:p>
        </p:txBody>
      </p:sp>
    </p:spTree>
    <p:extLst>
      <p:ext uri="{BB962C8B-B14F-4D97-AF65-F5344CB8AC3E}">
        <p14:creationId xmlns:p14="http://schemas.microsoft.com/office/powerpoint/2010/main" val="60192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5" name="Google Shape;115;p23"/>
          <p:cNvSpPr txBox="1">
            <a:spLocks noGrp="1"/>
          </p:cNvSpPr>
          <p:nvPr>
            <p:ph type="body" idx="1"/>
          </p:nvPr>
        </p:nvSpPr>
        <p:spPr>
          <a:xfrm>
            <a:off x="226209" y="210040"/>
            <a:ext cx="8520600" cy="4933460"/>
          </a:xfrm>
          <a:prstGeom prst="rect">
            <a:avLst/>
          </a:prstGeom>
        </p:spPr>
        <p:txBody>
          <a:bodyPr spcFirstLastPara="1" wrap="square" lIns="91425" tIns="91425" rIns="91425" bIns="91425" anchor="t" anchorCtr="0">
            <a:noAutofit/>
          </a:bodyPr>
          <a:lstStyle/>
          <a:p>
            <a:pPr marL="342900" indent="-342900"/>
            <a:r>
              <a:rPr lang="en-US" sz="2000" dirty="0"/>
              <a:t>Required Items, cont.</a:t>
            </a:r>
            <a:endParaRPr lang="en-US" sz="1500" dirty="0"/>
          </a:p>
          <a:p>
            <a:pPr marL="800088" lvl="1" indent="-342900"/>
            <a:r>
              <a:rPr lang="en-US" sz="1500" dirty="0"/>
              <a:t>Aggregate statistics/ information re: Public Records Act requests</a:t>
            </a:r>
          </a:p>
          <a:p>
            <a:pPr marL="800088" lvl="1" indent="-342900"/>
            <a:r>
              <a:rPr lang="en-US" sz="1500" dirty="0"/>
              <a:t>Total annual costs and funding source information for next year</a:t>
            </a:r>
          </a:p>
          <a:p>
            <a:pPr marL="800088" lvl="1" indent="-342900"/>
            <a:r>
              <a:rPr lang="en-US" sz="1500" dirty="0"/>
              <a:t>Any requested changes to Surveillance Technology Policy (“STP”) and reasoning</a:t>
            </a:r>
          </a:p>
          <a:p>
            <a:pPr marL="800088" lvl="1" indent="-342900"/>
            <a:r>
              <a:rPr lang="en-US" sz="1500" dirty="0"/>
              <a:t>(If applicable) Description of hardware or data sources that the Surveillance Technology was applied to</a:t>
            </a:r>
          </a:p>
          <a:p>
            <a:pPr marL="800088" lvl="1" indent="-342900"/>
            <a:r>
              <a:rPr lang="en-US" sz="1500" dirty="0"/>
              <a:t>Description of product/ services/ entities not already included in the STP due to later acquisition or use</a:t>
            </a:r>
          </a:p>
          <a:p>
            <a:pPr marL="800088" lvl="1" indent="-342900"/>
            <a:r>
              <a:rPr lang="en-US" sz="1500" dirty="0"/>
              <a:t>Summary of all requests for STP Board of Supervisors approval</a:t>
            </a:r>
          </a:p>
          <a:p>
            <a:pPr marL="800088" lvl="1" indent="-342900"/>
            <a:endParaRPr lang="en-US" sz="1200" dirty="0"/>
          </a:p>
          <a:p>
            <a:pPr marL="0" indent="0">
              <a:buNone/>
            </a:pPr>
            <a:endParaRPr lang="en" sz="2800" dirty="0"/>
          </a:p>
        </p:txBody>
      </p:sp>
      <p:sp>
        <p:nvSpPr>
          <p:cNvPr id="2" name="Slide Number Placeholder 1">
            <a:extLst>
              <a:ext uri="{FF2B5EF4-FFF2-40B4-BE49-F238E27FC236}">
                <a16:creationId xmlns:a16="http://schemas.microsoft.com/office/drawing/2014/main" id="{B503A82F-F62B-4902-9A7C-4C9784A590F4}"/>
              </a:ext>
            </a:extLst>
          </p:cNvPr>
          <p:cNvSpPr>
            <a:spLocks noGrp="1"/>
          </p:cNvSpPr>
          <p:nvPr>
            <p:ph type="sldNum" idx="12"/>
          </p:nvPr>
        </p:nvSpPr>
        <p:spPr/>
        <p:txBody>
          <a:bodyPr/>
          <a:lstStyle/>
          <a:p>
            <a:fld id="{00000000-1234-1234-1234-123412341234}" type="slidenum">
              <a:rPr lang="en" smtClean="0"/>
              <a:pPr/>
              <a:t>5</a:t>
            </a:fld>
            <a:endParaRPr lang="en"/>
          </a:p>
        </p:txBody>
      </p:sp>
    </p:spTree>
    <p:extLst>
      <p:ext uri="{BB962C8B-B14F-4D97-AF65-F5344CB8AC3E}">
        <p14:creationId xmlns:p14="http://schemas.microsoft.com/office/powerpoint/2010/main" val="38627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81000" y="506288"/>
            <a:ext cx="8520600" cy="619800"/>
          </a:xfrm>
          <a:prstGeom prst="rect">
            <a:avLst/>
          </a:prstGeom>
        </p:spPr>
        <p:txBody>
          <a:bodyPr spcFirstLastPara="1" wrap="square" lIns="91425" tIns="91425" rIns="91425" bIns="91425" anchor="t" anchorCtr="0">
            <a:noAutofit/>
          </a:bodyPr>
          <a:lstStyle/>
          <a:p>
            <a:r>
              <a:rPr lang="en-US" sz="3600" b="1" dirty="0"/>
              <a:t>Current ASR Draft</a:t>
            </a:r>
            <a:endParaRPr sz="3600" b="1" dirty="0"/>
          </a:p>
        </p:txBody>
      </p:sp>
      <p:sp>
        <p:nvSpPr>
          <p:cNvPr id="115" name="Google Shape;115;p23"/>
          <p:cNvSpPr txBox="1">
            <a:spLocks noGrp="1"/>
          </p:cNvSpPr>
          <p:nvPr>
            <p:ph type="body" idx="1"/>
          </p:nvPr>
        </p:nvSpPr>
        <p:spPr>
          <a:xfrm>
            <a:off x="311700" y="1215834"/>
            <a:ext cx="8520600" cy="3719504"/>
          </a:xfrm>
          <a:prstGeom prst="rect">
            <a:avLst/>
          </a:prstGeom>
        </p:spPr>
        <p:txBody>
          <a:bodyPr spcFirstLastPara="1" wrap="square" lIns="91425" tIns="91425" rIns="91425" bIns="91425" anchor="t" anchorCtr="0">
            <a:noAutofit/>
          </a:bodyPr>
          <a:lstStyle/>
          <a:p>
            <a:pPr marL="342900" indent="-342900"/>
            <a:r>
              <a:rPr lang="en-US" sz="2000" dirty="0"/>
              <a:t>Designed to fulfill all required categories of 19B Ordinance</a:t>
            </a:r>
          </a:p>
          <a:p>
            <a:pPr marL="342900" indent="-342900"/>
            <a:r>
              <a:rPr lang="en-US" sz="2000" dirty="0"/>
              <a:t>“Annual Inventory Check” added</a:t>
            </a:r>
          </a:p>
          <a:p>
            <a:pPr marL="800088" lvl="1" indent="-342900"/>
            <a:r>
              <a:rPr lang="en-US" sz="1200" dirty="0"/>
              <a:t>To be used for COIT Department record keeping to maintain accurate Surveillance Technology Inventory</a:t>
            </a:r>
          </a:p>
          <a:p>
            <a:pPr marL="342900" indent="-342900"/>
            <a:r>
              <a:rPr lang="en-US" sz="2000" dirty="0"/>
              <a:t>Current formatting is subject to change</a:t>
            </a:r>
          </a:p>
          <a:p>
            <a:pPr marL="342900" indent="-342900"/>
            <a:r>
              <a:rPr lang="en-US" sz="2000" dirty="0"/>
              <a:t>Focus here is on content and effectiveness of questions</a:t>
            </a:r>
          </a:p>
          <a:p>
            <a:pPr marL="0" indent="0">
              <a:buNone/>
            </a:pPr>
            <a:endParaRPr lang="en" sz="2800" dirty="0"/>
          </a:p>
        </p:txBody>
      </p:sp>
      <p:sp>
        <p:nvSpPr>
          <p:cNvPr id="2" name="Slide Number Placeholder 1">
            <a:extLst>
              <a:ext uri="{FF2B5EF4-FFF2-40B4-BE49-F238E27FC236}">
                <a16:creationId xmlns:a16="http://schemas.microsoft.com/office/drawing/2014/main" id="{B503A82F-F62B-4902-9A7C-4C9784A590F4}"/>
              </a:ext>
            </a:extLst>
          </p:cNvPr>
          <p:cNvSpPr>
            <a:spLocks noGrp="1"/>
          </p:cNvSpPr>
          <p:nvPr>
            <p:ph type="sldNum" idx="12"/>
          </p:nvPr>
        </p:nvSpPr>
        <p:spPr/>
        <p:txBody>
          <a:bodyPr/>
          <a:lstStyle/>
          <a:p>
            <a:fld id="{00000000-1234-1234-1234-123412341234}" type="slidenum">
              <a:rPr lang="en" smtClean="0"/>
              <a:pPr/>
              <a:t>6</a:t>
            </a:fld>
            <a:endParaRPr lang="en"/>
          </a:p>
        </p:txBody>
      </p:sp>
    </p:spTree>
    <p:extLst>
      <p:ext uri="{BB962C8B-B14F-4D97-AF65-F5344CB8AC3E}">
        <p14:creationId xmlns:p14="http://schemas.microsoft.com/office/powerpoint/2010/main" val="195900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81000" y="506288"/>
            <a:ext cx="8520600" cy="619800"/>
          </a:xfrm>
          <a:prstGeom prst="rect">
            <a:avLst/>
          </a:prstGeom>
        </p:spPr>
        <p:txBody>
          <a:bodyPr spcFirstLastPara="1" wrap="square" lIns="91425" tIns="91425" rIns="91425" bIns="91425" anchor="t" anchorCtr="0">
            <a:noAutofit/>
          </a:bodyPr>
          <a:lstStyle/>
          <a:p>
            <a:r>
              <a:rPr lang="en-US" sz="3600" b="1" dirty="0"/>
              <a:t>Discussion Questions</a:t>
            </a:r>
            <a:endParaRPr sz="3600" b="1" dirty="0"/>
          </a:p>
        </p:txBody>
      </p:sp>
      <p:sp>
        <p:nvSpPr>
          <p:cNvPr id="115" name="Google Shape;115;p23"/>
          <p:cNvSpPr txBox="1">
            <a:spLocks noGrp="1"/>
          </p:cNvSpPr>
          <p:nvPr>
            <p:ph type="body" idx="1"/>
          </p:nvPr>
        </p:nvSpPr>
        <p:spPr>
          <a:xfrm>
            <a:off x="311700" y="1227386"/>
            <a:ext cx="8520600" cy="3744286"/>
          </a:xfrm>
          <a:prstGeom prst="rect">
            <a:avLst/>
          </a:prstGeom>
        </p:spPr>
        <p:txBody>
          <a:bodyPr spcFirstLastPara="1" wrap="square" lIns="91425" tIns="91425" rIns="91425" bIns="91425" anchor="t" anchorCtr="0">
            <a:noAutofit/>
          </a:bodyPr>
          <a:lstStyle/>
          <a:p>
            <a:pPr marL="342900" indent="-342900"/>
            <a:r>
              <a:rPr lang="en-US" sz="1600" dirty="0"/>
              <a:t>Does the draft address all of the points in the ASR definition?</a:t>
            </a:r>
          </a:p>
          <a:p>
            <a:pPr marL="342900" indent="-342900"/>
            <a:r>
              <a:rPr lang="en-US" sz="1600" dirty="0"/>
              <a:t>Are there any parts of the form which are redundant or repetitive? Please discuss.</a:t>
            </a:r>
          </a:p>
          <a:p>
            <a:pPr marL="342900" indent="-342900"/>
            <a:r>
              <a:rPr lang="en-US" sz="1600" dirty="0"/>
              <a:t>Are there any parts of the form which are unclear or confusing? Please discuss.</a:t>
            </a:r>
          </a:p>
          <a:p>
            <a:pPr marL="342900" indent="-342900"/>
            <a:r>
              <a:rPr lang="en-US" sz="1600" dirty="0"/>
              <a:t>In reviewing ASR form questions 8 &amp; 9 (Surveillance Technology Goals), can you think of any additional questions or requests for data that might gather more specific evidence of “whether the Surveillance Technology has been effective at achieving its identified purposes” per line 5 of the ASR ordinance definition? </a:t>
            </a:r>
          </a:p>
          <a:p>
            <a:pPr marL="342900" indent="-342900"/>
            <a:r>
              <a:rPr lang="en-US" sz="1600" dirty="0"/>
              <a:t>Do you feel that the Annual Inventory Check could use more detail? If so, please discuss.</a:t>
            </a:r>
          </a:p>
          <a:p>
            <a:pPr marL="0" indent="0">
              <a:buNone/>
            </a:pPr>
            <a:endParaRPr lang="en" sz="2800" dirty="0"/>
          </a:p>
        </p:txBody>
      </p:sp>
      <p:sp>
        <p:nvSpPr>
          <p:cNvPr id="2" name="Slide Number Placeholder 1">
            <a:extLst>
              <a:ext uri="{FF2B5EF4-FFF2-40B4-BE49-F238E27FC236}">
                <a16:creationId xmlns:a16="http://schemas.microsoft.com/office/drawing/2014/main" id="{B503A82F-F62B-4902-9A7C-4C9784A590F4}"/>
              </a:ext>
            </a:extLst>
          </p:cNvPr>
          <p:cNvSpPr>
            <a:spLocks noGrp="1"/>
          </p:cNvSpPr>
          <p:nvPr>
            <p:ph type="sldNum" idx="12"/>
          </p:nvPr>
        </p:nvSpPr>
        <p:spPr/>
        <p:txBody>
          <a:bodyPr/>
          <a:lstStyle/>
          <a:p>
            <a:fld id="{00000000-1234-1234-1234-123412341234}" type="slidenum">
              <a:rPr lang="en" smtClean="0"/>
              <a:pPr/>
              <a:t>7</a:t>
            </a:fld>
            <a:endParaRPr lang="en"/>
          </a:p>
        </p:txBody>
      </p:sp>
    </p:spTree>
    <p:extLst>
      <p:ext uri="{BB962C8B-B14F-4D97-AF65-F5344CB8AC3E}">
        <p14:creationId xmlns:p14="http://schemas.microsoft.com/office/powerpoint/2010/main" val="1461997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6" name="Google Shape;71;p16">
            <a:extLst>
              <a:ext uri="{FF2B5EF4-FFF2-40B4-BE49-F238E27FC236}">
                <a16:creationId xmlns:a16="http://schemas.microsoft.com/office/drawing/2014/main" id="{79594A98-378B-DC43-A28B-5472B82EF0B4}"/>
              </a:ext>
            </a:extLst>
          </p:cNvPr>
          <p:cNvSpPr txBox="1"/>
          <p:nvPr/>
        </p:nvSpPr>
        <p:spPr>
          <a:xfrm>
            <a:off x="762000" y="583532"/>
            <a:ext cx="4495799" cy="1098424"/>
          </a:xfrm>
          <a:prstGeom prst="rect">
            <a:avLst/>
          </a:prstGeom>
          <a:noFill/>
          <a:ln>
            <a:noFill/>
          </a:ln>
        </p:spPr>
        <p:txBody>
          <a:bodyPr spcFirstLastPara="1" wrap="square" lIns="91425" tIns="91425" rIns="91425" bIns="91425" anchor="t" anchorCtr="0">
            <a:noAutofit/>
          </a:bodyPr>
          <a:lstStyle/>
          <a:p>
            <a:r>
              <a:rPr lang="en-US" sz="4000" b="1" dirty="0">
                <a:solidFill>
                  <a:srgbClr val="FFFFFF"/>
                </a:solidFill>
                <a:latin typeface="Rubik" panose="020B0604020202020204" charset="0"/>
                <a:ea typeface="Rubik Light"/>
                <a:cs typeface="Rubik" panose="020B0604020202020204" charset="0"/>
                <a:sym typeface="Rubik Light"/>
              </a:rPr>
              <a:t>Thank you for your input!</a:t>
            </a:r>
            <a:endParaRPr sz="4000" b="1" dirty="0">
              <a:solidFill>
                <a:srgbClr val="FFFFFF"/>
              </a:solidFill>
              <a:latin typeface="Rubik" panose="020B0604020202020204" charset="0"/>
              <a:ea typeface="Rubik Light"/>
              <a:cs typeface="Rubik" panose="020B0604020202020204" charset="0"/>
              <a:sym typeface="Rubik Light"/>
            </a:endParaRPr>
          </a:p>
        </p:txBody>
      </p:sp>
    </p:spTree>
  </p:cSld>
  <p:clrMapOvr>
    <a:masterClrMapping/>
  </p:clrMapOvr>
</p:sld>
</file>

<file path=ppt/theme/theme1.xml><?xml version="1.0" encoding="utf-8"?>
<a:theme xmlns:a="http://schemas.openxmlformats.org/drawingml/2006/main" name="SF City Administrator's Offic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400</Words>
  <Application>Microsoft Office PowerPoint</Application>
  <PresentationFormat>On-screen Show (16:9)</PresentationFormat>
  <Paragraphs>46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Rubik</vt:lpstr>
      <vt:lpstr>Arial</vt:lpstr>
      <vt:lpstr>Rubik Light</vt:lpstr>
      <vt:lpstr>SF City Administrator's Office</vt:lpstr>
      <vt:lpstr>Annual Surveillance Report</vt:lpstr>
      <vt:lpstr>Overview</vt:lpstr>
      <vt:lpstr>19B Ordinance</vt:lpstr>
      <vt:lpstr>Annual Surveillance Report</vt:lpstr>
      <vt:lpstr>PowerPoint Presentation</vt:lpstr>
      <vt:lpstr>Current ASR Draft</vt:lpstr>
      <vt:lpstr>Discussion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excellent presentation</dc:title>
  <dc:creator>Matthias Jaime</dc:creator>
  <cp:lastModifiedBy>Julia Chrusciel</cp:lastModifiedBy>
  <cp:revision>37</cp:revision>
  <dcterms:modified xsi:type="dcterms:W3CDTF">2022-05-11T20:49:36Z</dcterms:modified>
</cp:coreProperties>
</file>