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5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54" r:id="rId1"/>
    <p:sldMasterId id="2147483755" r:id="rId2"/>
    <p:sldMasterId id="2147483756" r:id="rId3"/>
    <p:sldMasterId id="2147483757" r:id="rId4"/>
    <p:sldMasterId id="2147483758" r:id="rId5"/>
    <p:sldMasterId id="2147483759" r:id="rId6"/>
  </p:sldMasterIdLst>
  <p:notesMasterIdLst>
    <p:notesMasterId r:id="rId17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/>
  <p:notesSz cx="6858000" cy="9144000"/>
  <p:embeddedFontLst>
    <p:embeddedFont>
      <p:font typeface="Arial Narrow" panose="020B0606020202030204" pitchFamily="34" charset="0"/>
      <p:regular r:id="rId18"/>
      <p:bold r:id="rId19"/>
      <p:italic r:id="rId20"/>
      <p:boldItalic r:id="rId21"/>
    </p:embeddedFont>
    <p:embeddedFont>
      <p:font typeface="Lato" panose="020F0502020204030204" pitchFamily="3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54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4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font" Target="fonts/font7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h26a33643a637293e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h26a33643a637293e_1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h26a33643a637293e_1_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h26a33643a637293e_1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9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h26a33643a637293e_1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h26a33643a637293e_1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9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h26a33643a637293e_1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h26a33643a637293e_1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h26a33643a637293e_1_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h26a33643a637293e_1_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h26a33643a637293e_1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h26a33643a637293e_1_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h26a33643a637293e_1_7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83641fa4fb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83641fa4fb_0_3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8" name="Google Shape;568;g83641fa4fb_0_3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h26a33643a637293e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9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h26a33643a637293e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h26a33643a637293e_1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h26a33643a637293e_1_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1" name="Google Shape;631;h26a33643a637293e_1_6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h26a33643a637293e_1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h26a33643a637293e_1_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9" name="Google Shape;649;h26a33643a637293e_1_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5dd00f6f0e_0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9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5dd00f6f0e_0_2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Slide">
  <p:cSld name="1_Title Slid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3" name="Google Shape;23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1" cy="1378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Title Slide">
  <p:cSld name="2_Title Slid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8" name="Google Shape;28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1" cy="1378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Title Slide">
  <p:cSld name="3_Title Slid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3" name="Google Shape;33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1" cy="1378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_Title Slide">
  <p:cSld name="4_Title Slide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8" name="Google Shape;38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1" cy="1378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Title Slide">
  <p:cSld name="5_Title Slid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3" name="Google Shape;43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1" cy="1378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_Title Slide">
  <p:cSld name="6_Title Slide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8" name="Google Shape;48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1" cy="1378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7_Title Slide">
  <p:cSld name="7_Title Slide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3" name="Google Shape;53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1" cy="1378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8_Title Slide">
  <p:cSld name="8_Title Slid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8" name="Google Shape;58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1" cy="1378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9_Title Slide">
  <p:cSld name="9_Title Slid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3" name="Google Shape;63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1" cy="1378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0_Title Slide">
  <p:cSld name="10_Title Slide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8" name="Google Shape;68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1" cy="1378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2_Title Slide">
  <p:cSld name="12_Title Slide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3" name="Google Shape;73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1" cy="1378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3_Title Slide">
  <p:cSld name="13_Title Slide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8" name="Google Shape;78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1" cy="1378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4_Title Slide">
  <p:cSld name="14_Title Slide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3" name="Google Shape;83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1" cy="1378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1_Title Slide">
  <p:cSld name="21_Title Slide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8" name="Google Shape;88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1" cy="1378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1_Title Slide">
  <p:cSld name="11_Title Slide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Google Shape;92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93" name="Google Shape;93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1" cy="1378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5_Title Slide">
  <p:cSld name="15_Title Slide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Google Shape;9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Google Shape;9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98" name="Google Shape;98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1" cy="1378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6_Title Slide">
  <p:cSld name="16_Title Slide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03" name="Google Shape;103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1" cy="1378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5_Title Slide">
  <p:cSld name="25_Title Slide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08" name="Google Shape;108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1" cy="1378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7_Title Slide">
  <p:cSld name="17_Title Slide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Google Shape;111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Google Shape;112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3" name="Google Shape;113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1" cy="1378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8_Title Slide">
  <p:cSld name="18_Title Slide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Google Shape;117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8" name="Google Shape;118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1" cy="1378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9_Title Slide">
  <p:cSld name="19_Title Slide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Google Shape;121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Google Shape;122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23" name="Google Shape;123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1" cy="1378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0_Title Slide">
  <p:cSld name="20_Title Slide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" name="Google Shape;12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28" name="Google Shape;128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1" cy="1378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2_Title Slide">
  <p:cSld name="22_Title Slide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Google Shape;131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2" name="Google Shape;132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3" name="Google Shape;133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1" cy="1378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6" name="Google Shape;136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7" name="Google Shape;137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" name="Google Shape;138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2" name="Google Shape;142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Google Shape;143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4" name="Google Shape;144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" name="Google Shape;145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8" name="Google Shape;148;p2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9" name="Google Shape;149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Google Shape;151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4" name="Google Shape;154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5" name="Google Shape;155;p2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Google Shape;156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" name="Google Shape;157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1" name="Google Shape;161;p3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Google Shape;162;p3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" name="Google Shape;163;p3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" name="Google Shape;164;p3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" name="Google Shape;165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6" name="Google Shape;166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7" name="Google Shape;167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0" name="Google Shape;17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1" name="Google Shape;17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2" name="Google Shape;17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5" name="Google Shape;175;p3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6" name="Google Shape;176;p3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7" name="Google Shape;177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82" name="Google Shape;182;p3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3" name="Google Shape;183;p3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5" name="Google Shape;185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6" name="Google Shape;186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89" name="Google Shape;189;p3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0" name="Google Shape;190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1" name="Google Shape;191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" name="Google Shape;192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5" name="Google Shape;195;p3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6" name="Google Shape;196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7" name="Google Shape;197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2" name="Google Shape;202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1) Cover Slide" type="secHead">
  <p:cSld name="SECTION_HEADER">
    <p:bg>
      <p:bgPr>
        <a:solidFill>
          <a:srgbClr val="1C79A3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8"/>
          <p:cNvSpPr/>
          <p:nvPr/>
        </p:nvSpPr>
        <p:spPr>
          <a:xfrm>
            <a:off x="33" y="-26900"/>
            <a:ext cx="12192000" cy="6884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9" name="Google Shape;209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18100" y="1155133"/>
            <a:ext cx="9355801" cy="4438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2) Presentation Title">
  <p:cSld name="SECTION_HEADER_1">
    <p:bg>
      <p:bgPr>
        <a:solidFill>
          <a:srgbClr val="1C79A3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9"/>
          <p:cNvSpPr txBox="1">
            <a:spLocks noGrp="1"/>
          </p:cNvSpPr>
          <p:nvPr>
            <p:ph type="title"/>
          </p:nvPr>
        </p:nvSpPr>
        <p:spPr>
          <a:xfrm>
            <a:off x="-33" y="4696267"/>
            <a:ext cx="12192000" cy="2161500"/>
          </a:xfrm>
          <a:prstGeom prst="rect">
            <a:avLst/>
          </a:prstGeom>
          <a:solidFill>
            <a:srgbClr val="1C79A3">
              <a:alpha val="83530"/>
            </a:srgbClr>
          </a:solidFill>
        </p:spPr>
        <p:txBody>
          <a:bodyPr spcFirstLastPara="1" wrap="square" lIns="121900" tIns="243825" rIns="121900" bIns="1219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2" name="Google Shape;212;p39"/>
          <p:cNvSpPr txBox="1">
            <a:spLocks noGrp="1"/>
          </p:cNvSpPr>
          <p:nvPr>
            <p:ph type="subTitle" idx="1"/>
          </p:nvPr>
        </p:nvSpPr>
        <p:spPr>
          <a:xfrm>
            <a:off x="605600" y="5900833"/>
            <a:ext cx="10980900" cy="603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 sz="19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3) Agenda/Recap/Highlight">
  <p:cSld name="SECTION_TITLE_AND_DESCRIPTION_1">
    <p:bg>
      <p:bgPr>
        <a:solidFill>
          <a:srgbClr val="1C79A3"/>
        </a:solid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0"/>
          <p:cNvSpPr txBox="1">
            <a:spLocks noGrp="1"/>
          </p:cNvSpPr>
          <p:nvPr>
            <p:ph type="body" idx="1"/>
          </p:nvPr>
        </p:nvSpPr>
        <p:spPr>
          <a:xfrm>
            <a:off x="4952167" y="0"/>
            <a:ext cx="7239900" cy="6858000"/>
          </a:xfrm>
          <a:prstGeom prst="rect">
            <a:avLst/>
          </a:prstGeom>
          <a:solidFill>
            <a:srgbClr val="FFFFFF"/>
          </a:solidFill>
          <a:effectLst>
            <a:outerShdw blurRad="114300" dist="19050" dir="9240000" algn="bl" rotWithShape="0">
              <a:srgbClr val="000000">
                <a:alpha val="70000"/>
              </a:srgbClr>
            </a:outerShdw>
          </a:effectLst>
        </p:spPr>
        <p:txBody>
          <a:bodyPr spcFirstLastPara="1" wrap="square" lIns="487675" tIns="1097275" rIns="121900" bIns="487675" anchor="t" anchorCtr="0">
            <a:noAutofit/>
          </a:bodyPr>
          <a:lstStyle>
            <a:lvl1pPr marL="457200" lvl="0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lnSpc>
                <a:spcPct val="15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lnSpc>
                <a:spcPct val="15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lnSpc>
                <a:spcPct val="15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lnSpc>
                <a:spcPct val="15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lnSpc>
                <a:spcPct val="15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lnSpc>
                <a:spcPct val="15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lnSpc>
                <a:spcPct val="15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lnSpc>
                <a:spcPct val="150000"/>
              </a:lnSpc>
              <a:spcBef>
                <a:spcPts val="1300"/>
              </a:spcBef>
              <a:spcAft>
                <a:spcPts val="13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15" name="Google Shape;215;p40"/>
          <p:cNvSpPr txBox="1">
            <a:spLocks noGrp="1"/>
          </p:cNvSpPr>
          <p:nvPr>
            <p:ph type="ctrTitle"/>
          </p:nvPr>
        </p:nvSpPr>
        <p:spPr>
          <a:xfrm>
            <a:off x="609600" y="987167"/>
            <a:ext cx="4499100" cy="232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4) Section Title/Transition">
  <p:cSld name="MAIN_POINT_1">
    <p:bg>
      <p:bgPr>
        <a:solidFill>
          <a:srgbClr val="1C79A3"/>
        </a:soli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1"/>
          <p:cNvSpPr txBox="1">
            <a:spLocks noGrp="1"/>
          </p:cNvSpPr>
          <p:nvPr>
            <p:ph type="ctrTitle"/>
          </p:nvPr>
        </p:nvSpPr>
        <p:spPr>
          <a:xfrm>
            <a:off x="762000" y="1478967"/>
            <a:ext cx="10689900" cy="1768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pic>
        <p:nvPicPr>
          <p:cNvPr id="218" name="Google Shape;218;p41"/>
          <p:cNvPicPr preferRelativeResize="0"/>
          <p:nvPr/>
        </p:nvPicPr>
        <p:blipFill rotWithShape="1">
          <a:blip r:embed="rId2">
            <a:alphaModFix/>
          </a:blip>
          <a:srcRect l="3698" b="20464"/>
          <a:stretch/>
        </p:blipFill>
        <p:spPr>
          <a:xfrm>
            <a:off x="762000" y="5286133"/>
            <a:ext cx="1688633" cy="8367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9" name="Google Shape;219;p41"/>
          <p:cNvGrpSpPr/>
          <p:nvPr/>
        </p:nvGrpSpPr>
        <p:grpSpPr>
          <a:xfrm>
            <a:off x="761726" y="5247759"/>
            <a:ext cx="994316" cy="37944"/>
            <a:chOff x="4580561" y="2589004"/>
            <a:chExt cx="1064464" cy="25200"/>
          </a:xfrm>
        </p:grpSpPr>
        <p:sp>
          <p:nvSpPr>
            <p:cNvPr id="220" name="Google Shape;220;p4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endPara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4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endPara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2" name="Google Shape;222;p41"/>
          <p:cNvSpPr txBox="1">
            <a:spLocks noGrp="1"/>
          </p:cNvSpPr>
          <p:nvPr>
            <p:ph type="body" idx="1"/>
          </p:nvPr>
        </p:nvSpPr>
        <p:spPr>
          <a:xfrm>
            <a:off x="762000" y="3450833"/>
            <a:ext cx="10689900" cy="836700"/>
          </a:xfrm>
          <a:prstGeom prst="rect">
            <a:avLst/>
          </a:prstGeom>
        </p:spPr>
        <p:txBody>
          <a:bodyPr spcFirstLastPara="1" wrap="square" lIns="0" tIns="121900" rIns="121900" bIns="121900" anchor="t" anchorCtr="0">
            <a:noAutofit/>
          </a:bodyPr>
          <a:lstStyle>
            <a:lvl1pPr marL="457200" lvl="0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marL="914400" lvl="1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2pPr>
            <a:lvl3pPr marL="1371600" lvl="2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3pPr>
            <a:lvl4pPr marL="1828800" lvl="3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4pPr>
            <a:lvl5pPr marL="2286000" lvl="4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5pPr>
            <a:lvl6pPr marL="2743200" lvl="5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6pPr>
            <a:lvl7pPr marL="3200400" lvl="6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7pPr>
            <a:lvl8pPr marL="3657600" lvl="7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8pPr>
            <a:lvl9pPr marL="4114800" lvl="8" indent="-381000" rtl="0">
              <a:lnSpc>
                <a:spcPct val="100000"/>
              </a:lnSpc>
              <a:spcBef>
                <a:spcPts val="1300"/>
              </a:spcBef>
              <a:spcAft>
                <a:spcPts val="130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5) Topic &amp; Content">
  <p:cSld name="TITLE_AND_TWO_COLUMNS_1_1">
    <p:bg>
      <p:bgPr>
        <a:solidFill>
          <a:srgbClr val="1C79A3"/>
        </a:solid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2"/>
          <p:cNvSpPr/>
          <p:nvPr/>
        </p:nvSpPr>
        <p:spPr>
          <a:xfrm>
            <a:off x="-100" y="1175600"/>
            <a:ext cx="12192000" cy="56823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dist="19050" dir="21540000" algn="bl" rotWithShape="0">
              <a:srgbClr val="000000">
                <a:alpha val="7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225" name="Google Shape;225;p42"/>
          <p:cNvSpPr txBox="1">
            <a:spLocks noGrp="1"/>
          </p:cNvSpPr>
          <p:nvPr>
            <p:ph type="title"/>
          </p:nvPr>
        </p:nvSpPr>
        <p:spPr>
          <a:xfrm>
            <a:off x="1976233" y="231000"/>
            <a:ext cx="9906900" cy="713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26" name="Google Shape;226;p42"/>
          <p:cNvSpPr txBox="1">
            <a:spLocks noGrp="1"/>
          </p:cNvSpPr>
          <p:nvPr>
            <p:ph type="body" idx="1"/>
          </p:nvPr>
        </p:nvSpPr>
        <p:spPr>
          <a:xfrm>
            <a:off x="308800" y="1371600"/>
            <a:ext cx="11574300" cy="301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spcBef>
                <a:spcPts val="1300"/>
              </a:spcBef>
              <a:spcAft>
                <a:spcPts val="13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pic>
        <p:nvPicPr>
          <p:cNvPr id="227" name="Google Shape;227;p42"/>
          <p:cNvPicPr preferRelativeResize="0"/>
          <p:nvPr/>
        </p:nvPicPr>
        <p:blipFill rotWithShape="1">
          <a:blip r:embed="rId2">
            <a:alphaModFix/>
          </a:blip>
          <a:srcRect t="9959" b="21454"/>
          <a:stretch/>
        </p:blipFill>
        <p:spPr>
          <a:xfrm>
            <a:off x="222800" y="206967"/>
            <a:ext cx="1753433" cy="72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6) Topic &amp; Content (2 column)">
  <p:cSld name="TITLE_ONLY_1_1">
    <p:bg>
      <p:bgPr>
        <a:solidFill>
          <a:srgbClr val="1C79A3"/>
        </a:solidFill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3"/>
          <p:cNvSpPr/>
          <p:nvPr/>
        </p:nvSpPr>
        <p:spPr>
          <a:xfrm>
            <a:off x="-100" y="1175600"/>
            <a:ext cx="12192000" cy="56823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dist="19050" dir="21540000" algn="bl" rotWithShape="0">
              <a:srgbClr val="000000">
                <a:alpha val="7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230" name="Google Shape;230;p43"/>
          <p:cNvSpPr txBox="1">
            <a:spLocks noGrp="1"/>
          </p:cNvSpPr>
          <p:nvPr>
            <p:ph type="body" idx="1"/>
          </p:nvPr>
        </p:nvSpPr>
        <p:spPr>
          <a:xfrm>
            <a:off x="308800" y="1371600"/>
            <a:ext cx="5681700" cy="5045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spcBef>
                <a:spcPts val="1300"/>
              </a:spcBef>
              <a:spcAft>
                <a:spcPts val="13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31" name="Google Shape;231;p43"/>
          <p:cNvSpPr txBox="1">
            <a:spLocks noGrp="1"/>
          </p:cNvSpPr>
          <p:nvPr>
            <p:ph type="body" idx="2"/>
          </p:nvPr>
        </p:nvSpPr>
        <p:spPr>
          <a:xfrm>
            <a:off x="6201433" y="1371600"/>
            <a:ext cx="5681700" cy="5045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spcBef>
                <a:spcPts val="1300"/>
              </a:spcBef>
              <a:spcAft>
                <a:spcPts val="13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32" name="Google Shape;232;p43"/>
          <p:cNvSpPr txBox="1">
            <a:spLocks noGrp="1"/>
          </p:cNvSpPr>
          <p:nvPr>
            <p:ph type="title"/>
          </p:nvPr>
        </p:nvSpPr>
        <p:spPr>
          <a:xfrm>
            <a:off x="1976233" y="231000"/>
            <a:ext cx="9906900" cy="713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pic>
        <p:nvPicPr>
          <p:cNvPr id="233" name="Google Shape;233;p43"/>
          <p:cNvPicPr preferRelativeResize="0"/>
          <p:nvPr/>
        </p:nvPicPr>
        <p:blipFill rotWithShape="1">
          <a:blip r:embed="rId2">
            <a:alphaModFix/>
          </a:blip>
          <a:srcRect t="9959" b="21454"/>
          <a:stretch/>
        </p:blipFill>
        <p:spPr>
          <a:xfrm>
            <a:off x="222800" y="206967"/>
            <a:ext cx="1753433" cy="72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7) Quote/Promote/Impact">
  <p:cSld name="MAIN_POINT_1_1">
    <p:bg>
      <p:bgPr>
        <a:solidFill>
          <a:srgbClr val="1C79A3"/>
        </a:solid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4"/>
          <p:cNvSpPr txBox="1">
            <a:spLocks noGrp="1"/>
          </p:cNvSpPr>
          <p:nvPr>
            <p:ph type="body" idx="1"/>
          </p:nvPr>
        </p:nvSpPr>
        <p:spPr>
          <a:xfrm>
            <a:off x="609600" y="2257067"/>
            <a:ext cx="10977600" cy="836700"/>
          </a:xfrm>
          <a:prstGeom prst="rect">
            <a:avLst/>
          </a:prstGeom>
        </p:spPr>
        <p:txBody>
          <a:bodyPr spcFirstLastPara="1" wrap="square" lIns="0" tIns="121900" rIns="121900" bIns="121900" anchor="t" anchorCtr="0">
            <a:noAutofit/>
          </a:bodyPr>
          <a:lstStyle>
            <a:lvl1pPr marL="457200" lvl="0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marL="914400" lvl="1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2pPr>
            <a:lvl3pPr marL="1371600" lvl="2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3pPr>
            <a:lvl4pPr marL="1828800" lvl="3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4pPr>
            <a:lvl5pPr marL="2286000" lvl="4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5pPr>
            <a:lvl6pPr marL="2743200" lvl="5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6pPr>
            <a:lvl7pPr marL="3200400" lvl="6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7pPr>
            <a:lvl8pPr marL="3657600" lvl="7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8pPr>
            <a:lvl9pPr marL="4114800" lvl="8" indent="-381000" rtl="0">
              <a:lnSpc>
                <a:spcPct val="100000"/>
              </a:lnSpc>
              <a:spcBef>
                <a:spcPts val="1300"/>
              </a:spcBef>
              <a:spcAft>
                <a:spcPts val="130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36" name="Google Shape;236;p44"/>
          <p:cNvSpPr txBox="1">
            <a:spLocks noGrp="1"/>
          </p:cNvSpPr>
          <p:nvPr>
            <p:ph type="ctrTitle"/>
          </p:nvPr>
        </p:nvSpPr>
        <p:spPr>
          <a:xfrm>
            <a:off x="609600" y="605167"/>
            <a:ext cx="10977600" cy="1361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8) Empty">
  <p:cSld name="BLANK_1_1">
    <p:bg>
      <p:bgPr>
        <a:solidFill>
          <a:srgbClr val="1C79A3"/>
        </a:soli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1) Cover Slide" type="secHead">
  <p:cSld name="SECTION_HEADER">
    <p:bg>
      <p:bgPr>
        <a:solidFill>
          <a:srgbClr val="1C79A3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7"/>
          <p:cNvSpPr/>
          <p:nvPr/>
        </p:nvSpPr>
        <p:spPr>
          <a:xfrm>
            <a:off x="33" y="-26900"/>
            <a:ext cx="12192000" cy="6884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4" name="Google Shape;244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18100" y="1155133"/>
            <a:ext cx="9355801" cy="4438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2) Presentation Title">
  <p:cSld name="SECTION_HEADER_1">
    <p:bg>
      <p:bgPr>
        <a:solidFill>
          <a:srgbClr val="1C79A3"/>
        </a:soli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8"/>
          <p:cNvSpPr txBox="1">
            <a:spLocks noGrp="1"/>
          </p:cNvSpPr>
          <p:nvPr>
            <p:ph type="title"/>
          </p:nvPr>
        </p:nvSpPr>
        <p:spPr>
          <a:xfrm>
            <a:off x="-33" y="4696267"/>
            <a:ext cx="12192000" cy="2161500"/>
          </a:xfrm>
          <a:prstGeom prst="rect">
            <a:avLst/>
          </a:prstGeom>
          <a:solidFill>
            <a:srgbClr val="1C79A3"/>
          </a:solidFill>
        </p:spPr>
        <p:txBody>
          <a:bodyPr spcFirstLastPara="1" wrap="square" lIns="121900" tIns="243825" rIns="121900" bIns="1219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7" name="Google Shape;247;p48"/>
          <p:cNvSpPr txBox="1">
            <a:spLocks noGrp="1"/>
          </p:cNvSpPr>
          <p:nvPr>
            <p:ph type="subTitle" idx="1"/>
          </p:nvPr>
        </p:nvSpPr>
        <p:spPr>
          <a:xfrm>
            <a:off x="605600" y="5900833"/>
            <a:ext cx="10980900" cy="603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 sz="19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58">
          <p15:clr>
            <a:srgbClr val="FA7B17"/>
          </p15:clr>
        </p15:guide>
        <p15:guide id="2" orient="horz" pos="2400">
          <p15:clr>
            <a:srgbClr val="FA7B17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4) Agenda/Recap/Section Title/Transition">
  <p:cSld name="SECTION_TITLE_AND_DESCRIPTION_1">
    <p:bg>
      <p:bgPr>
        <a:solidFill>
          <a:srgbClr val="1C79A3"/>
        </a:solid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9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4871700" cy="6858000"/>
          </a:xfrm>
          <a:prstGeom prst="rect">
            <a:avLst/>
          </a:prstGeom>
          <a:solidFill>
            <a:srgbClr val="1C79A3"/>
          </a:solidFill>
        </p:spPr>
        <p:txBody>
          <a:bodyPr spcFirstLastPara="1" wrap="square" lIns="609600" tIns="975325" rIns="243825" bIns="9753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50" name="Google Shape;250;p49"/>
          <p:cNvSpPr txBox="1">
            <a:spLocks noGrp="1"/>
          </p:cNvSpPr>
          <p:nvPr>
            <p:ph type="body" idx="1"/>
          </p:nvPr>
        </p:nvSpPr>
        <p:spPr>
          <a:xfrm>
            <a:off x="0" y="3800733"/>
            <a:ext cx="4871700" cy="3057300"/>
          </a:xfrm>
          <a:prstGeom prst="rect">
            <a:avLst/>
          </a:prstGeom>
        </p:spPr>
        <p:txBody>
          <a:bodyPr spcFirstLastPara="1" wrap="square" lIns="609600" tIns="0" rIns="243825" bIns="121900" anchor="t" anchorCtr="0">
            <a:noAutofit/>
          </a:bodyPr>
          <a:lstStyle>
            <a:lvl1pPr marL="457200" lvl="0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marL="914400" lvl="1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2pPr>
            <a:lvl3pPr marL="1371600" lvl="2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3pPr>
            <a:lvl4pPr marL="1828800" lvl="3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4pPr>
            <a:lvl5pPr marL="2286000" lvl="4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5pPr>
            <a:lvl6pPr marL="2743200" lvl="5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6pPr>
            <a:lvl7pPr marL="3200400" lvl="6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7pPr>
            <a:lvl8pPr marL="3657600" lvl="7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8pPr>
            <a:lvl9pPr marL="4114800" lvl="8" indent="-381000" rtl="0">
              <a:lnSpc>
                <a:spcPct val="100000"/>
              </a:lnSpc>
              <a:spcBef>
                <a:spcPts val="1300"/>
              </a:spcBef>
              <a:spcAft>
                <a:spcPts val="130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51" name="Google Shape;251;p49"/>
          <p:cNvSpPr txBox="1">
            <a:spLocks noGrp="1"/>
          </p:cNvSpPr>
          <p:nvPr>
            <p:ph type="body" idx="2"/>
          </p:nvPr>
        </p:nvSpPr>
        <p:spPr>
          <a:xfrm>
            <a:off x="4871600" y="0"/>
            <a:ext cx="7320300" cy="68580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487675" tIns="1097275" rIns="304800" bIns="487675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lnSpc>
                <a:spcPct val="115000"/>
              </a:lnSpc>
              <a:spcBef>
                <a:spcPts val="1300"/>
              </a:spcBef>
              <a:spcAft>
                <a:spcPts val="13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069">
          <p15:clr>
            <a:srgbClr val="FA7B17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3) 1-2 Presenters">
  <p:cSld name="SECTION_TITLE_AND_DESCRIPTION_1_1">
    <p:bg>
      <p:bgPr>
        <a:solidFill>
          <a:srgbClr val="1C79A3"/>
        </a:solid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50"/>
          <p:cNvSpPr txBox="1">
            <a:spLocks noGrp="1"/>
          </p:cNvSpPr>
          <p:nvPr>
            <p:ph type="body" idx="1"/>
          </p:nvPr>
        </p:nvSpPr>
        <p:spPr>
          <a:xfrm>
            <a:off x="4871600" y="2497300"/>
            <a:ext cx="7320300" cy="1863300"/>
          </a:xfrm>
          <a:prstGeom prst="rect">
            <a:avLst/>
          </a:prstGeom>
          <a:noFill/>
        </p:spPr>
        <p:txBody>
          <a:bodyPr spcFirstLastPara="1" wrap="square" lIns="609600" tIns="121900" rIns="609600" bIns="121900" anchor="ctr" anchorCtr="0">
            <a:noAutofit/>
          </a:bodyPr>
          <a:lstStyle>
            <a:lvl1pPr marL="457200" lvl="0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marL="914400" lvl="1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2pPr>
            <a:lvl3pPr marL="1371600" lvl="2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3pPr>
            <a:lvl4pPr marL="1828800" lvl="3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4pPr>
            <a:lvl5pPr marL="2286000" lvl="4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5pPr>
            <a:lvl6pPr marL="2743200" lvl="5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6pPr>
            <a:lvl7pPr marL="3200400" lvl="6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7pPr>
            <a:lvl8pPr marL="3657600" lvl="7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8pPr>
            <a:lvl9pPr marL="4114800" lvl="8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069">
          <p15:clr>
            <a:srgbClr val="FA7B17"/>
          </p15:clr>
        </p15:guide>
        <p15:guide id="2" orient="horz" pos="2112">
          <p15:clr>
            <a:srgbClr val="FA7B17"/>
          </p15:clr>
        </p15:guide>
        <p15:guide id="3" orient="horz" pos="2208">
          <p15:clr>
            <a:srgbClr val="FA7B17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3) 3 Presenters">
  <p:cSld name="SECTION_TITLE_AND_DESCRIPTION_1_1_1">
    <p:bg>
      <p:bgPr>
        <a:solidFill>
          <a:srgbClr val="1C79A3"/>
        </a:solidFill>
        <a:effectLst/>
      </p:bgPr>
    </p:bg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51"/>
          <p:cNvSpPr txBox="1">
            <a:spLocks noGrp="1"/>
          </p:cNvSpPr>
          <p:nvPr>
            <p:ph type="body" idx="1"/>
          </p:nvPr>
        </p:nvSpPr>
        <p:spPr>
          <a:xfrm>
            <a:off x="0" y="5100867"/>
            <a:ext cx="3962400" cy="1163100"/>
          </a:xfrm>
          <a:prstGeom prst="rect">
            <a:avLst/>
          </a:prstGeom>
          <a:noFill/>
        </p:spPr>
        <p:txBody>
          <a:bodyPr spcFirstLastPara="1" wrap="square" lIns="243825" tIns="121900" rIns="243825" bIns="121900" anchor="t" anchorCtr="0">
            <a:noAutofit/>
          </a:bodyPr>
          <a:lstStyle>
            <a:lvl1pPr marL="457200" lvl="0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marL="914400" lvl="1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2pPr>
            <a:lvl3pPr marL="1371600" lvl="2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3pPr>
            <a:lvl4pPr marL="1828800" lvl="3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4pPr>
            <a:lvl5pPr marL="2286000" lvl="4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5pPr>
            <a:lvl6pPr marL="2743200" lvl="5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6pPr>
            <a:lvl7pPr marL="3200400" lvl="6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7pPr>
            <a:lvl8pPr marL="3657600" lvl="7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8pPr>
            <a:lvl9pPr marL="4114800" lvl="8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56" name="Google Shape;256;p51"/>
          <p:cNvSpPr txBox="1">
            <a:spLocks noGrp="1"/>
          </p:cNvSpPr>
          <p:nvPr>
            <p:ph type="body" idx="2"/>
          </p:nvPr>
        </p:nvSpPr>
        <p:spPr>
          <a:xfrm>
            <a:off x="4165600" y="5100867"/>
            <a:ext cx="3911700" cy="1163100"/>
          </a:xfrm>
          <a:prstGeom prst="rect">
            <a:avLst/>
          </a:prstGeom>
          <a:noFill/>
        </p:spPr>
        <p:txBody>
          <a:bodyPr spcFirstLastPara="1" wrap="square" lIns="243825" tIns="121900" rIns="243825" bIns="121900" anchor="t" anchorCtr="0">
            <a:noAutofit/>
          </a:bodyPr>
          <a:lstStyle>
            <a:lvl1pPr marL="457200" lvl="0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marL="914400" lvl="1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2pPr>
            <a:lvl3pPr marL="1371600" lvl="2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3pPr>
            <a:lvl4pPr marL="1828800" lvl="3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4pPr>
            <a:lvl5pPr marL="2286000" lvl="4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5pPr>
            <a:lvl6pPr marL="2743200" lvl="5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6pPr>
            <a:lvl7pPr marL="3200400" lvl="6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7pPr>
            <a:lvl8pPr marL="3657600" lvl="7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8pPr>
            <a:lvl9pPr marL="4114800" lvl="8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57" name="Google Shape;257;p51"/>
          <p:cNvSpPr txBox="1">
            <a:spLocks noGrp="1"/>
          </p:cNvSpPr>
          <p:nvPr>
            <p:ph type="body" idx="3"/>
          </p:nvPr>
        </p:nvSpPr>
        <p:spPr>
          <a:xfrm>
            <a:off x="8229600" y="5100867"/>
            <a:ext cx="3962400" cy="1163100"/>
          </a:xfrm>
          <a:prstGeom prst="rect">
            <a:avLst/>
          </a:prstGeom>
          <a:noFill/>
        </p:spPr>
        <p:txBody>
          <a:bodyPr spcFirstLastPara="1" wrap="square" lIns="243825" tIns="121900" rIns="243825" bIns="121900" anchor="t" anchorCtr="0">
            <a:noAutofit/>
          </a:bodyPr>
          <a:lstStyle>
            <a:lvl1pPr marL="457200" lvl="0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marL="914400" lvl="1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2pPr>
            <a:lvl3pPr marL="1371600" lvl="2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3pPr>
            <a:lvl4pPr marL="1828800" lvl="3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4pPr>
            <a:lvl5pPr marL="2286000" lvl="4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5pPr>
            <a:lvl6pPr marL="2743200" lvl="5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6pPr>
            <a:lvl7pPr marL="3200400" lvl="6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7pPr>
            <a:lvl8pPr marL="3657600" lvl="7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8pPr>
            <a:lvl9pPr marL="4114800" lvl="8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592">
          <p15:clr>
            <a:srgbClr val="FA7B17"/>
          </p15:clr>
        </p15:guide>
        <p15:guide id="2" orient="horz" pos="3072">
          <p15:clr>
            <a:srgbClr val="FA7B17"/>
          </p15:clr>
        </p15:guide>
        <p15:guide id="3" pos="5088">
          <p15:clr>
            <a:srgbClr val="FA7B17"/>
          </p15:clr>
        </p15:guide>
        <p15:guide id="4" pos="2496">
          <p15:clr>
            <a:srgbClr val="FA7B17"/>
          </p15:clr>
        </p15:guide>
        <p15:guide id="5" pos="5184">
          <p15:clr>
            <a:srgbClr val="FA7B17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3) 4 Presenters">
  <p:cSld name="SECTION_TITLE_AND_DESCRIPTION_1_1_1_1">
    <p:bg>
      <p:bgPr>
        <a:solidFill>
          <a:srgbClr val="1C79A3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52"/>
          <p:cNvSpPr txBox="1">
            <a:spLocks noGrp="1"/>
          </p:cNvSpPr>
          <p:nvPr>
            <p:ph type="body" idx="1"/>
          </p:nvPr>
        </p:nvSpPr>
        <p:spPr>
          <a:xfrm>
            <a:off x="0" y="4573400"/>
            <a:ext cx="3336900" cy="1163100"/>
          </a:xfrm>
          <a:prstGeom prst="rect">
            <a:avLst/>
          </a:prstGeom>
          <a:noFill/>
        </p:spPr>
        <p:txBody>
          <a:bodyPr spcFirstLastPara="1" wrap="square" lIns="243825" tIns="121900" rIns="243825" bIns="121900" anchor="ctr" anchorCtr="0">
            <a:noAutofit/>
          </a:bodyPr>
          <a:lstStyle>
            <a:lvl1pPr marL="457200" lvl="0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1pPr>
            <a:lvl2pPr marL="914400" lvl="1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2pPr>
            <a:lvl3pPr marL="1371600" lvl="2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3pPr>
            <a:lvl4pPr marL="1828800" lvl="3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4pPr>
            <a:lvl5pPr marL="2286000" lvl="4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5pPr>
            <a:lvl6pPr marL="2743200" lvl="5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6pPr>
            <a:lvl7pPr marL="3200400" lvl="6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7pPr>
            <a:lvl8pPr marL="3657600" lvl="7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8pPr>
            <a:lvl9pPr marL="4114800" lvl="8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60" name="Google Shape;260;p52"/>
          <p:cNvSpPr txBox="1">
            <a:spLocks noGrp="1"/>
          </p:cNvSpPr>
          <p:nvPr>
            <p:ph type="body" idx="2"/>
          </p:nvPr>
        </p:nvSpPr>
        <p:spPr>
          <a:xfrm>
            <a:off x="0" y="1132900"/>
            <a:ext cx="3336900" cy="1163100"/>
          </a:xfrm>
          <a:prstGeom prst="rect">
            <a:avLst/>
          </a:prstGeom>
          <a:noFill/>
        </p:spPr>
        <p:txBody>
          <a:bodyPr spcFirstLastPara="1" wrap="square" lIns="243825" tIns="121900" rIns="243825" bIns="121900" anchor="ctr" anchorCtr="0">
            <a:noAutofit/>
          </a:bodyPr>
          <a:lstStyle>
            <a:lvl1pPr marL="457200" lvl="0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1pPr>
            <a:lvl2pPr marL="914400" lvl="1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2pPr>
            <a:lvl3pPr marL="1371600" lvl="2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3pPr>
            <a:lvl4pPr marL="1828800" lvl="3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4pPr>
            <a:lvl5pPr marL="2286000" lvl="4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5pPr>
            <a:lvl6pPr marL="2743200" lvl="5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6pPr>
            <a:lvl7pPr marL="3200400" lvl="6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7pPr>
            <a:lvl8pPr marL="3657600" lvl="7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8pPr>
            <a:lvl9pPr marL="4114800" lvl="8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61" name="Google Shape;261;p52"/>
          <p:cNvSpPr txBox="1">
            <a:spLocks noGrp="1"/>
          </p:cNvSpPr>
          <p:nvPr>
            <p:ph type="body" idx="3"/>
          </p:nvPr>
        </p:nvSpPr>
        <p:spPr>
          <a:xfrm>
            <a:off x="8855200" y="4567650"/>
            <a:ext cx="3336900" cy="1163100"/>
          </a:xfrm>
          <a:prstGeom prst="rect">
            <a:avLst/>
          </a:prstGeom>
          <a:noFill/>
        </p:spPr>
        <p:txBody>
          <a:bodyPr spcFirstLastPara="1" wrap="square" lIns="243825" tIns="121900" rIns="243825" bIns="121900" anchor="ctr" anchorCtr="0">
            <a:noAutofit/>
          </a:bodyPr>
          <a:lstStyle>
            <a:lvl1pPr marL="457200" lvl="0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1pPr>
            <a:lvl2pPr marL="914400" lvl="1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2pPr>
            <a:lvl3pPr marL="1371600" lvl="2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3pPr>
            <a:lvl4pPr marL="1828800" lvl="3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4pPr>
            <a:lvl5pPr marL="2286000" lvl="4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5pPr>
            <a:lvl6pPr marL="2743200" lvl="5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6pPr>
            <a:lvl7pPr marL="3200400" lvl="6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7pPr>
            <a:lvl8pPr marL="3657600" lvl="7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8pPr>
            <a:lvl9pPr marL="4114800" lvl="8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62" name="Google Shape;262;p52"/>
          <p:cNvSpPr txBox="1">
            <a:spLocks noGrp="1"/>
          </p:cNvSpPr>
          <p:nvPr>
            <p:ph type="body" idx="4"/>
          </p:nvPr>
        </p:nvSpPr>
        <p:spPr>
          <a:xfrm>
            <a:off x="8855200" y="1127150"/>
            <a:ext cx="3336900" cy="1163100"/>
          </a:xfrm>
          <a:prstGeom prst="rect">
            <a:avLst/>
          </a:prstGeom>
          <a:noFill/>
        </p:spPr>
        <p:txBody>
          <a:bodyPr spcFirstLastPara="1" wrap="square" lIns="243825" tIns="121900" rIns="243825" bIns="121900" anchor="ctr" anchorCtr="0">
            <a:noAutofit/>
          </a:bodyPr>
          <a:lstStyle>
            <a:lvl1pPr marL="457200" lvl="0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1pPr>
            <a:lvl2pPr marL="914400" lvl="1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2pPr>
            <a:lvl3pPr marL="1371600" lvl="2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3pPr>
            <a:lvl4pPr marL="1828800" lvl="3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4pPr>
            <a:lvl5pPr marL="2286000" lvl="4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5pPr>
            <a:lvl6pPr marL="2743200" lvl="5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6pPr>
            <a:lvl7pPr marL="3200400" lvl="6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7pPr>
            <a:lvl8pPr marL="3657600" lvl="7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8pPr>
            <a:lvl9pPr marL="4114800" lvl="8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08">
          <p15:clr>
            <a:srgbClr val="FA7B17"/>
          </p15:clr>
        </p15:guide>
        <p15:guide id="2" pos="3896">
          <p15:clr>
            <a:srgbClr val="FA7B17"/>
          </p15:clr>
        </p15:guide>
        <p15:guide id="3" pos="2102">
          <p15:clr>
            <a:srgbClr val="FA7B17"/>
          </p15:clr>
        </p15:guide>
        <p15:guide id="4" pos="5578">
          <p15:clr>
            <a:srgbClr val="FA7B17"/>
          </p15:clr>
        </p15:guide>
        <p15:guide id="5" orient="horz" pos="2112">
          <p15:clr>
            <a:srgbClr val="FA7B17"/>
          </p15:clr>
        </p15:guide>
        <p15:guide id="6" pos="3784">
          <p15:clr>
            <a:srgbClr val="FA7B17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5) Topic &amp; Content (1 column)">
  <p:cSld name="TITLE_AND_TWO_COLUMNS_1_1">
    <p:bg>
      <p:bgPr>
        <a:solidFill>
          <a:srgbClr val="1C79A3"/>
        </a:solid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53"/>
          <p:cNvSpPr/>
          <p:nvPr/>
        </p:nvSpPr>
        <p:spPr>
          <a:xfrm>
            <a:off x="-100" y="1175600"/>
            <a:ext cx="12192000" cy="5682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265" name="Google Shape;265;p53"/>
          <p:cNvSpPr txBox="1">
            <a:spLocks noGrp="1"/>
          </p:cNvSpPr>
          <p:nvPr>
            <p:ph type="title"/>
          </p:nvPr>
        </p:nvSpPr>
        <p:spPr>
          <a:xfrm>
            <a:off x="1976233" y="231000"/>
            <a:ext cx="9906900" cy="713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66" name="Google Shape;266;p53"/>
          <p:cNvSpPr txBox="1">
            <a:spLocks noGrp="1"/>
          </p:cNvSpPr>
          <p:nvPr>
            <p:ph type="body" idx="1"/>
          </p:nvPr>
        </p:nvSpPr>
        <p:spPr>
          <a:xfrm>
            <a:off x="308800" y="1371600"/>
            <a:ext cx="11574300" cy="301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spcBef>
                <a:spcPts val="1300"/>
              </a:spcBef>
              <a:spcAft>
                <a:spcPts val="13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pic>
        <p:nvPicPr>
          <p:cNvPr id="267" name="Google Shape;267;p53"/>
          <p:cNvPicPr preferRelativeResize="0"/>
          <p:nvPr/>
        </p:nvPicPr>
        <p:blipFill rotWithShape="1">
          <a:blip r:embed="rId2">
            <a:alphaModFix/>
          </a:blip>
          <a:srcRect t="9959" b="21454"/>
          <a:stretch/>
        </p:blipFill>
        <p:spPr>
          <a:xfrm>
            <a:off x="222800" y="206967"/>
            <a:ext cx="1753433" cy="72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95">
          <p15:clr>
            <a:srgbClr val="FA7B17"/>
          </p15:clr>
        </p15:guide>
        <p15:guide id="2" pos="7485">
          <p15:clr>
            <a:srgbClr val="FA7B17"/>
          </p15:clr>
        </p15:guide>
        <p15:guide id="3" orient="horz" pos="864">
          <p15:clr>
            <a:srgbClr val="FA7B17"/>
          </p15:clr>
        </p15:guide>
        <p15:guide id="4" orient="horz" pos="4032">
          <p15:clr>
            <a:srgbClr val="FA7B17"/>
          </p15:clr>
        </p15:guide>
        <p15:guide id="5" orient="horz" pos="741">
          <p15:clr>
            <a:srgbClr val="FA7B17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5) Topic &amp; Content (2 columns)">
  <p:cSld name="TITLE_ONLY_1_1">
    <p:bg>
      <p:bgPr>
        <a:solidFill>
          <a:srgbClr val="1C79A3"/>
        </a:solidFill>
        <a:effectLst/>
      </p:bgPr>
    </p:bg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54"/>
          <p:cNvSpPr/>
          <p:nvPr/>
        </p:nvSpPr>
        <p:spPr>
          <a:xfrm>
            <a:off x="-100" y="1175600"/>
            <a:ext cx="12192000" cy="56823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dist="19050" dir="21540000" algn="bl" rotWithShape="0">
              <a:srgbClr val="000000">
                <a:alpha val="7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270" name="Google Shape;270;p54"/>
          <p:cNvSpPr txBox="1">
            <a:spLocks noGrp="1"/>
          </p:cNvSpPr>
          <p:nvPr>
            <p:ph type="body" idx="1"/>
          </p:nvPr>
        </p:nvSpPr>
        <p:spPr>
          <a:xfrm>
            <a:off x="308800" y="1371600"/>
            <a:ext cx="5681700" cy="5045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spcBef>
                <a:spcPts val="1300"/>
              </a:spcBef>
              <a:spcAft>
                <a:spcPts val="13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71" name="Google Shape;271;p54"/>
          <p:cNvSpPr txBox="1">
            <a:spLocks noGrp="1"/>
          </p:cNvSpPr>
          <p:nvPr>
            <p:ph type="body" idx="2"/>
          </p:nvPr>
        </p:nvSpPr>
        <p:spPr>
          <a:xfrm>
            <a:off x="6201433" y="1371600"/>
            <a:ext cx="5681700" cy="5045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spcBef>
                <a:spcPts val="1300"/>
              </a:spcBef>
              <a:spcAft>
                <a:spcPts val="13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72" name="Google Shape;272;p54"/>
          <p:cNvSpPr txBox="1">
            <a:spLocks noGrp="1"/>
          </p:cNvSpPr>
          <p:nvPr>
            <p:ph type="title"/>
          </p:nvPr>
        </p:nvSpPr>
        <p:spPr>
          <a:xfrm>
            <a:off x="1976233" y="231000"/>
            <a:ext cx="9906900" cy="713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pic>
        <p:nvPicPr>
          <p:cNvPr id="273" name="Google Shape;273;p54"/>
          <p:cNvPicPr preferRelativeResize="0"/>
          <p:nvPr/>
        </p:nvPicPr>
        <p:blipFill rotWithShape="1">
          <a:blip r:embed="rId2">
            <a:alphaModFix/>
          </a:blip>
          <a:srcRect t="9959" b="21454"/>
          <a:stretch/>
        </p:blipFill>
        <p:spPr>
          <a:xfrm>
            <a:off x="222800" y="206967"/>
            <a:ext cx="1753433" cy="72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95">
          <p15:clr>
            <a:srgbClr val="FA7B17"/>
          </p15:clr>
        </p15:guide>
        <p15:guide id="2" pos="7485">
          <p15:clr>
            <a:srgbClr val="FA7B17"/>
          </p15:clr>
        </p15:guide>
        <p15:guide id="3" orient="horz" pos="864">
          <p15:clr>
            <a:srgbClr val="FA7B17"/>
          </p15:clr>
        </p15:guide>
        <p15:guide id="4" orient="horz" pos="4042">
          <p15:clr>
            <a:srgbClr val="FA7B17"/>
          </p15:clr>
        </p15:guide>
        <p15:guide id="5" orient="horz" pos="741">
          <p15:clr>
            <a:srgbClr val="FA7B17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6) Quote/Promote/Impact">
  <p:cSld name="MAIN_POINT_1_1">
    <p:bg>
      <p:bgPr>
        <a:solidFill>
          <a:srgbClr val="1C79A3"/>
        </a:solidFill>
        <a:effectLst/>
      </p:bgPr>
    </p:bg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55"/>
          <p:cNvSpPr txBox="1">
            <a:spLocks noGrp="1"/>
          </p:cNvSpPr>
          <p:nvPr>
            <p:ph type="body" idx="1"/>
          </p:nvPr>
        </p:nvSpPr>
        <p:spPr>
          <a:xfrm>
            <a:off x="0" y="2257067"/>
            <a:ext cx="6096000" cy="4600800"/>
          </a:xfrm>
          <a:prstGeom prst="rect">
            <a:avLst/>
          </a:prstGeom>
        </p:spPr>
        <p:txBody>
          <a:bodyPr spcFirstLastPara="1" wrap="square" lIns="609600" tIns="0" rIns="243825" bIns="975325" anchor="t" anchorCtr="0">
            <a:noAutofit/>
          </a:bodyPr>
          <a:lstStyle>
            <a:lvl1pPr marL="457200" lvl="0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marL="914400" lvl="1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2pPr>
            <a:lvl3pPr marL="1371600" lvl="2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3pPr>
            <a:lvl4pPr marL="1828800" lvl="3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4pPr>
            <a:lvl5pPr marL="2286000" lvl="4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5pPr>
            <a:lvl6pPr marL="2743200" lvl="5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6pPr>
            <a:lvl7pPr marL="3200400" lvl="6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7pPr>
            <a:lvl8pPr marL="3657600" lvl="7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8pPr>
            <a:lvl9pPr marL="4114800" lvl="8" indent="-381000" rtl="0">
              <a:lnSpc>
                <a:spcPct val="100000"/>
              </a:lnSpc>
              <a:spcBef>
                <a:spcPts val="1300"/>
              </a:spcBef>
              <a:spcAft>
                <a:spcPts val="130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76" name="Google Shape;276;p55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6096000" cy="1966800"/>
          </a:xfrm>
          <a:prstGeom prst="rect">
            <a:avLst/>
          </a:prstGeom>
        </p:spPr>
        <p:txBody>
          <a:bodyPr spcFirstLastPara="1" wrap="square" lIns="609600" tIns="975325" rIns="2438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A7B17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7) Empty">
  <p:cSld name="BLANK_1_1">
    <p:bg>
      <p:bgPr>
        <a:solidFill>
          <a:srgbClr val="1C79A3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8) Closing Slide">
  <p:cSld name="CUSTOM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5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0" name="Google Shape;280;p57"/>
          <p:cNvPicPr preferRelativeResize="0"/>
          <p:nvPr/>
        </p:nvPicPr>
        <p:blipFill rotWithShape="1">
          <a:blip r:embed="rId2">
            <a:alphaModFix/>
          </a:blip>
          <a:srcRect l="12655" r="16803"/>
          <a:stretch/>
        </p:blipFill>
        <p:spPr>
          <a:xfrm>
            <a:off x="0" y="0"/>
            <a:ext cx="12192000" cy="6858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64974"/>
            <a:ext cx="12192000" cy="483778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12000"/>
              </a:srgbClr>
            </a:outerShdw>
          </a:effectLst>
        </p:spPr>
      </p:pic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4) Agenda/Recap/Highlight">
  <p:cSld name="SECTION_TITLE_AND_DESCRIPTION_1_2">
    <p:bg>
      <p:bgPr>
        <a:solidFill>
          <a:srgbClr val="1C79A3"/>
        </a:solid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8"/>
          <p:cNvSpPr txBox="1">
            <a:spLocks noGrp="1"/>
          </p:cNvSpPr>
          <p:nvPr>
            <p:ph type="body" idx="1"/>
          </p:nvPr>
        </p:nvSpPr>
        <p:spPr>
          <a:xfrm>
            <a:off x="4952167" y="0"/>
            <a:ext cx="7239900" cy="6858000"/>
          </a:xfrm>
          <a:prstGeom prst="rect">
            <a:avLst/>
          </a:prstGeom>
          <a:solidFill>
            <a:srgbClr val="FFFFFF"/>
          </a:solidFill>
          <a:effectLst>
            <a:outerShdw blurRad="114300" dist="19050" dir="9240000" algn="bl" rotWithShape="0">
              <a:srgbClr val="000000">
                <a:alpha val="70000"/>
              </a:srgbClr>
            </a:outerShdw>
          </a:effectLst>
        </p:spPr>
        <p:txBody>
          <a:bodyPr spcFirstLastPara="1" wrap="square" lIns="487675" tIns="1097275" rIns="121900" bIns="487675" anchor="t" anchorCtr="0">
            <a:noAutofit/>
          </a:bodyPr>
          <a:lstStyle>
            <a:lvl1pPr marL="457200" lvl="0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lnSpc>
                <a:spcPct val="15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lnSpc>
                <a:spcPct val="15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lnSpc>
                <a:spcPct val="15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lnSpc>
                <a:spcPct val="15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lnSpc>
                <a:spcPct val="15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lnSpc>
                <a:spcPct val="15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lnSpc>
                <a:spcPct val="15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lnSpc>
                <a:spcPct val="150000"/>
              </a:lnSpc>
              <a:spcBef>
                <a:spcPts val="1300"/>
              </a:spcBef>
              <a:spcAft>
                <a:spcPts val="13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84" name="Google Shape;284;p58"/>
          <p:cNvSpPr txBox="1">
            <a:spLocks noGrp="1"/>
          </p:cNvSpPr>
          <p:nvPr>
            <p:ph type="ctrTitle"/>
          </p:nvPr>
        </p:nvSpPr>
        <p:spPr>
          <a:xfrm>
            <a:off x="609600" y="987167"/>
            <a:ext cx="4499100" cy="232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1) Cover Slide" type="secHead">
  <p:cSld name="SECTION_HEADER">
    <p:bg>
      <p:bgPr>
        <a:solidFill>
          <a:srgbClr val="1C79A3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60"/>
          <p:cNvSpPr/>
          <p:nvPr/>
        </p:nvSpPr>
        <p:spPr>
          <a:xfrm>
            <a:off x="33" y="-26900"/>
            <a:ext cx="12192000" cy="6884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1" name="Google Shape;291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18100" y="1155133"/>
            <a:ext cx="9355801" cy="4438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2) Presentation Title">
  <p:cSld name="SECTION_HEADER_1">
    <p:bg>
      <p:bgPr>
        <a:solidFill>
          <a:srgbClr val="1C79A3"/>
        </a:solidFill>
        <a:effectLst/>
      </p:bgPr>
    </p:bg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61"/>
          <p:cNvSpPr txBox="1">
            <a:spLocks noGrp="1"/>
          </p:cNvSpPr>
          <p:nvPr>
            <p:ph type="title"/>
          </p:nvPr>
        </p:nvSpPr>
        <p:spPr>
          <a:xfrm>
            <a:off x="-33" y="4696267"/>
            <a:ext cx="12192000" cy="2161500"/>
          </a:xfrm>
          <a:prstGeom prst="rect">
            <a:avLst/>
          </a:prstGeom>
          <a:solidFill>
            <a:srgbClr val="1C79A3"/>
          </a:solidFill>
        </p:spPr>
        <p:txBody>
          <a:bodyPr spcFirstLastPara="1" wrap="square" lIns="121900" tIns="243825" rIns="121900" bIns="1219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4" name="Google Shape;294;p61"/>
          <p:cNvSpPr txBox="1">
            <a:spLocks noGrp="1"/>
          </p:cNvSpPr>
          <p:nvPr>
            <p:ph type="subTitle" idx="1"/>
          </p:nvPr>
        </p:nvSpPr>
        <p:spPr>
          <a:xfrm>
            <a:off x="605600" y="5900833"/>
            <a:ext cx="10980900" cy="603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 sz="19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58">
          <p15:clr>
            <a:srgbClr val="FA7B17"/>
          </p15:clr>
        </p15:guide>
        <p15:guide id="2" orient="horz" pos="2400">
          <p15:clr>
            <a:srgbClr val="FA7B17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4) Agenda/Recap/Section Title/Transition">
  <p:cSld name="SECTION_TITLE_AND_DESCRIPTION_1">
    <p:bg>
      <p:bgPr>
        <a:solidFill>
          <a:srgbClr val="1C79A3"/>
        </a:solid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62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4871700" cy="6858000"/>
          </a:xfrm>
          <a:prstGeom prst="rect">
            <a:avLst/>
          </a:prstGeom>
          <a:solidFill>
            <a:srgbClr val="1C79A3"/>
          </a:solidFill>
        </p:spPr>
        <p:txBody>
          <a:bodyPr spcFirstLastPara="1" wrap="square" lIns="609600" tIns="975325" rIns="243825" bIns="9753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97" name="Google Shape;297;p62"/>
          <p:cNvSpPr txBox="1">
            <a:spLocks noGrp="1"/>
          </p:cNvSpPr>
          <p:nvPr>
            <p:ph type="body" idx="1"/>
          </p:nvPr>
        </p:nvSpPr>
        <p:spPr>
          <a:xfrm>
            <a:off x="0" y="3800733"/>
            <a:ext cx="4871700" cy="3057300"/>
          </a:xfrm>
          <a:prstGeom prst="rect">
            <a:avLst/>
          </a:prstGeom>
        </p:spPr>
        <p:txBody>
          <a:bodyPr spcFirstLastPara="1" wrap="square" lIns="609600" tIns="0" rIns="243825" bIns="121900" anchor="t" anchorCtr="0">
            <a:noAutofit/>
          </a:bodyPr>
          <a:lstStyle>
            <a:lvl1pPr marL="457200" lvl="0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marL="914400" lvl="1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2pPr>
            <a:lvl3pPr marL="1371600" lvl="2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3pPr>
            <a:lvl4pPr marL="1828800" lvl="3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4pPr>
            <a:lvl5pPr marL="2286000" lvl="4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5pPr>
            <a:lvl6pPr marL="2743200" lvl="5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6pPr>
            <a:lvl7pPr marL="3200400" lvl="6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7pPr>
            <a:lvl8pPr marL="3657600" lvl="7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8pPr>
            <a:lvl9pPr marL="4114800" lvl="8" indent="-381000" rtl="0">
              <a:lnSpc>
                <a:spcPct val="100000"/>
              </a:lnSpc>
              <a:spcBef>
                <a:spcPts val="1300"/>
              </a:spcBef>
              <a:spcAft>
                <a:spcPts val="130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98" name="Google Shape;298;p62"/>
          <p:cNvSpPr txBox="1">
            <a:spLocks noGrp="1"/>
          </p:cNvSpPr>
          <p:nvPr>
            <p:ph type="body" idx="2"/>
          </p:nvPr>
        </p:nvSpPr>
        <p:spPr>
          <a:xfrm>
            <a:off x="4871600" y="0"/>
            <a:ext cx="7320300" cy="68580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487675" tIns="1097275" rIns="304800" bIns="487675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lnSpc>
                <a:spcPct val="115000"/>
              </a:lnSpc>
              <a:spcBef>
                <a:spcPts val="1300"/>
              </a:spcBef>
              <a:spcAft>
                <a:spcPts val="13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069">
          <p15:clr>
            <a:srgbClr val="FA7B17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3) 1-2 Presenters">
  <p:cSld name="SECTION_TITLE_AND_DESCRIPTION_1_1">
    <p:bg>
      <p:bgPr>
        <a:solidFill>
          <a:srgbClr val="1C79A3"/>
        </a:solid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63"/>
          <p:cNvSpPr txBox="1">
            <a:spLocks noGrp="1"/>
          </p:cNvSpPr>
          <p:nvPr>
            <p:ph type="body" idx="1"/>
          </p:nvPr>
        </p:nvSpPr>
        <p:spPr>
          <a:xfrm>
            <a:off x="4871600" y="2497300"/>
            <a:ext cx="7320300" cy="1863300"/>
          </a:xfrm>
          <a:prstGeom prst="rect">
            <a:avLst/>
          </a:prstGeom>
          <a:noFill/>
        </p:spPr>
        <p:txBody>
          <a:bodyPr spcFirstLastPara="1" wrap="square" lIns="609600" tIns="121900" rIns="609600" bIns="121900" anchor="ctr" anchorCtr="0">
            <a:noAutofit/>
          </a:bodyPr>
          <a:lstStyle>
            <a:lvl1pPr marL="457200" lvl="0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marL="914400" lvl="1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2pPr>
            <a:lvl3pPr marL="1371600" lvl="2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3pPr>
            <a:lvl4pPr marL="1828800" lvl="3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4pPr>
            <a:lvl5pPr marL="2286000" lvl="4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5pPr>
            <a:lvl6pPr marL="2743200" lvl="5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6pPr>
            <a:lvl7pPr marL="3200400" lvl="6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7pPr>
            <a:lvl8pPr marL="3657600" lvl="7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8pPr>
            <a:lvl9pPr marL="4114800" lvl="8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069">
          <p15:clr>
            <a:srgbClr val="FA7B17"/>
          </p15:clr>
        </p15:guide>
        <p15:guide id="2" orient="horz" pos="2112">
          <p15:clr>
            <a:srgbClr val="FA7B17"/>
          </p15:clr>
        </p15:guide>
        <p15:guide id="3" orient="horz" pos="2208">
          <p15:clr>
            <a:srgbClr val="FA7B17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3) 3 Presenters">
  <p:cSld name="SECTION_TITLE_AND_DESCRIPTION_1_1_1">
    <p:bg>
      <p:bgPr>
        <a:solidFill>
          <a:srgbClr val="1C79A3"/>
        </a:solidFill>
        <a:effectLst/>
      </p:bgPr>
    </p:bg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64"/>
          <p:cNvSpPr txBox="1">
            <a:spLocks noGrp="1"/>
          </p:cNvSpPr>
          <p:nvPr>
            <p:ph type="body" idx="1"/>
          </p:nvPr>
        </p:nvSpPr>
        <p:spPr>
          <a:xfrm>
            <a:off x="0" y="5100867"/>
            <a:ext cx="3962400" cy="1163100"/>
          </a:xfrm>
          <a:prstGeom prst="rect">
            <a:avLst/>
          </a:prstGeom>
          <a:noFill/>
        </p:spPr>
        <p:txBody>
          <a:bodyPr spcFirstLastPara="1" wrap="square" lIns="243825" tIns="121900" rIns="243825" bIns="121900" anchor="t" anchorCtr="0">
            <a:noAutofit/>
          </a:bodyPr>
          <a:lstStyle>
            <a:lvl1pPr marL="457200" lvl="0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marL="914400" lvl="1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2pPr>
            <a:lvl3pPr marL="1371600" lvl="2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3pPr>
            <a:lvl4pPr marL="1828800" lvl="3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4pPr>
            <a:lvl5pPr marL="2286000" lvl="4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5pPr>
            <a:lvl6pPr marL="2743200" lvl="5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6pPr>
            <a:lvl7pPr marL="3200400" lvl="6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7pPr>
            <a:lvl8pPr marL="3657600" lvl="7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8pPr>
            <a:lvl9pPr marL="4114800" lvl="8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03" name="Google Shape;303;p64"/>
          <p:cNvSpPr txBox="1">
            <a:spLocks noGrp="1"/>
          </p:cNvSpPr>
          <p:nvPr>
            <p:ph type="body" idx="2"/>
          </p:nvPr>
        </p:nvSpPr>
        <p:spPr>
          <a:xfrm>
            <a:off x="4165600" y="5100867"/>
            <a:ext cx="3911700" cy="1163100"/>
          </a:xfrm>
          <a:prstGeom prst="rect">
            <a:avLst/>
          </a:prstGeom>
          <a:noFill/>
        </p:spPr>
        <p:txBody>
          <a:bodyPr spcFirstLastPara="1" wrap="square" lIns="243825" tIns="121900" rIns="243825" bIns="121900" anchor="t" anchorCtr="0">
            <a:noAutofit/>
          </a:bodyPr>
          <a:lstStyle>
            <a:lvl1pPr marL="457200" lvl="0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marL="914400" lvl="1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2pPr>
            <a:lvl3pPr marL="1371600" lvl="2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3pPr>
            <a:lvl4pPr marL="1828800" lvl="3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4pPr>
            <a:lvl5pPr marL="2286000" lvl="4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5pPr>
            <a:lvl6pPr marL="2743200" lvl="5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6pPr>
            <a:lvl7pPr marL="3200400" lvl="6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7pPr>
            <a:lvl8pPr marL="3657600" lvl="7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8pPr>
            <a:lvl9pPr marL="4114800" lvl="8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04" name="Google Shape;304;p64"/>
          <p:cNvSpPr txBox="1">
            <a:spLocks noGrp="1"/>
          </p:cNvSpPr>
          <p:nvPr>
            <p:ph type="body" idx="3"/>
          </p:nvPr>
        </p:nvSpPr>
        <p:spPr>
          <a:xfrm>
            <a:off x="8229600" y="5100867"/>
            <a:ext cx="3962400" cy="1163100"/>
          </a:xfrm>
          <a:prstGeom prst="rect">
            <a:avLst/>
          </a:prstGeom>
          <a:noFill/>
        </p:spPr>
        <p:txBody>
          <a:bodyPr spcFirstLastPara="1" wrap="square" lIns="243825" tIns="121900" rIns="243825" bIns="121900" anchor="t" anchorCtr="0">
            <a:noAutofit/>
          </a:bodyPr>
          <a:lstStyle>
            <a:lvl1pPr marL="457200" lvl="0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marL="914400" lvl="1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2pPr>
            <a:lvl3pPr marL="1371600" lvl="2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3pPr>
            <a:lvl4pPr marL="1828800" lvl="3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4pPr>
            <a:lvl5pPr marL="2286000" lvl="4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5pPr>
            <a:lvl6pPr marL="2743200" lvl="5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6pPr>
            <a:lvl7pPr marL="3200400" lvl="6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7pPr>
            <a:lvl8pPr marL="3657600" lvl="7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8pPr>
            <a:lvl9pPr marL="4114800" lvl="8" indent="-3810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592">
          <p15:clr>
            <a:srgbClr val="FA7B17"/>
          </p15:clr>
        </p15:guide>
        <p15:guide id="2" orient="horz" pos="3072">
          <p15:clr>
            <a:srgbClr val="FA7B17"/>
          </p15:clr>
        </p15:guide>
        <p15:guide id="3" pos="5088">
          <p15:clr>
            <a:srgbClr val="FA7B17"/>
          </p15:clr>
        </p15:guide>
        <p15:guide id="4" pos="2496">
          <p15:clr>
            <a:srgbClr val="FA7B17"/>
          </p15:clr>
        </p15:guide>
        <p15:guide id="5" pos="5184">
          <p15:clr>
            <a:srgbClr val="FA7B17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3) 4 Presenters">
  <p:cSld name="SECTION_TITLE_AND_DESCRIPTION_1_1_1_1">
    <p:bg>
      <p:bgPr>
        <a:solidFill>
          <a:srgbClr val="1C79A3"/>
        </a:solidFill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65"/>
          <p:cNvSpPr txBox="1">
            <a:spLocks noGrp="1"/>
          </p:cNvSpPr>
          <p:nvPr>
            <p:ph type="body" idx="1"/>
          </p:nvPr>
        </p:nvSpPr>
        <p:spPr>
          <a:xfrm>
            <a:off x="0" y="4573400"/>
            <a:ext cx="3336900" cy="1163100"/>
          </a:xfrm>
          <a:prstGeom prst="rect">
            <a:avLst/>
          </a:prstGeom>
          <a:noFill/>
        </p:spPr>
        <p:txBody>
          <a:bodyPr spcFirstLastPara="1" wrap="square" lIns="243825" tIns="121900" rIns="243825" bIns="121900" anchor="ctr" anchorCtr="0">
            <a:noAutofit/>
          </a:bodyPr>
          <a:lstStyle>
            <a:lvl1pPr marL="457200" lvl="0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1pPr>
            <a:lvl2pPr marL="914400" lvl="1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2pPr>
            <a:lvl3pPr marL="1371600" lvl="2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3pPr>
            <a:lvl4pPr marL="1828800" lvl="3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4pPr>
            <a:lvl5pPr marL="2286000" lvl="4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5pPr>
            <a:lvl6pPr marL="2743200" lvl="5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6pPr>
            <a:lvl7pPr marL="3200400" lvl="6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7pPr>
            <a:lvl8pPr marL="3657600" lvl="7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8pPr>
            <a:lvl9pPr marL="4114800" lvl="8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07" name="Google Shape;307;p65"/>
          <p:cNvSpPr txBox="1">
            <a:spLocks noGrp="1"/>
          </p:cNvSpPr>
          <p:nvPr>
            <p:ph type="body" idx="2"/>
          </p:nvPr>
        </p:nvSpPr>
        <p:spPr>
          <a:xfrm>
            <a:off x="0" y="1132900"/>
            <a:ext cx="3336900" cy="1163100"/>
          </a:xfrm>
          <a:prstGeom prst="rect">
            <a:avLst/>
          </a:prstGeom>
          <a:noFill/>
        </p:spPr>
        <p:txBody>
          <a:bodyPr spcFirstLastPara="1" wrap="square" lIns="243825" tIns="121900" rIns="243825" bIns="121900" anchor="ctr" anchorCtr="0">
            <a:noAutofit/>
          </a:bodyPr>
          <a:lstStyle>
            <a:lvl1pPr marL="457200" lvl="0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1pPr>
            <a:lvl2pPr marL="914400" lvl="1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2pPr>
            <a:lvl3pPr marL="1371600" lvl="2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3pPr>
            <a:lvl4pPr marL="1828800" lvl="3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4pPr>
            <a:lvl5pPr marL="2286000" lvl="4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5pPr>
            <a:lvl6pPr marL="2743200" lvl="5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6pPr>
            <a:lvl7pPr marL="3200400" lvl="6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7pPr>
            <a:lvl8pPr marL="3657600" lvl="7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8pPr>
            <a:lvl9pPr marL="4114800" lvl="8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08" name="Google Shape;308;p65"/>
          <p:cNvSpPr txBox="1">
            <a:spLocks noGrp="1"/>
          </p:cNvSpPr>
          <p:nvPr>
            <p:ph type="body" idx="3"/>
          </p:nvPr>
        </p:nvSpPr>
        <p:spPr>
          <a:xfrm>
            <a:off x="8855200" y="4567650"/>
            <a:ext cx="3336900" cy="1163100"/>
          </a:xfrm>
          <a:prstGeom prst="rect">
            <a:avLst/>
          </a:prstGeom>
          <a:noFill/>
        </p:spPr>
        <p:txBody>
          <a:bodyPr spcFirstLastPara="1" wrap="square" lIns="243825" tIns="121900" rIns="243825" bIns="121900" anchor="ctr" anchorCtr="0">
            <a:noAutofit/>
          </a:bodyPr>
          <a:lstStyle>
            <a:lvl1pPr marL="457200" lvl="0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1pPr>
            <a:lvl2pPr marL="914400" lvl="1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2pPr>
            <a:lvl3pPr marL="1371600" lvl="2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3pPr>
            <a:lvl4pPr marL="1828800" lvl="3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4pPr>
            <a:lvl5pPr marL="2286000" lvl="4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5pPr>
            <a:lvl6pPr marL="2743200" lvl="5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6pPr>
            <a:lvl7pPr marL="3200400" lvl="6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7pPr>
            <a:lvl8pPr marL="3657600" lvl="7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8pPr>
            <a:lvl9pPr marL="4114800" lvl="8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09" name="Google Shape;309;p65"/>
          <p:cNvSpPr txBox="1">
            <a:spLocks noGrp="1"/>
          </p:cNvSpPr>
          <p:nvPr>
            <p:ph type="body" idx="4"/>
          </p:nvPr>
        </p:nvSpPr>
        <p:spPr>
          <a:xfrm>
            <a:off x="8855200" y="1127150"/>
            <a:ext cx="3336900" cy="1163100"/>
          </a:xfrm>
          <a:prstGeom prst="rect">
            <a:avLst/>
          </a:prstGeom>
          <a:noFill/>
        </p:spPr>
        <p:txBody>
          <a:bodyPr spcFirstLastPara="1" wrap="square" lIns="243825" tIns="121900" rIns="243825" bIns="121900" anchor="ctr" anchorCtr="0">
            <a:noAutofit/>
          </a:bodyPr>
          <a:lstStyle>
            <a:lvl1pPr marL="457200" lvl="0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1pPr>
            <a:lvl2pPr marL="914400" lvl="1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2pPr>
            <a:lvl3pPr marL="1371600" lvl="2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3pPr>
            <a:lvl4pPr marL="1828800" lvl="3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4pPr>
            <a:lvl5pPr marL="2286000" lvl="4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5pPr>
            <a:lvl6pPr marL="2743200" lvl="5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6pPr>
            <a:lvl7pPr marL="3200400" lvl="6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7pPr>
            <a:lvl8pPr marL="3657600" lvl="7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8pPr>
            <a:lvl9pPr marL="4114800" lvl="8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08">
          <p15:clr>
            <a:srgbClr val="FA7B17"/>
          </p15:clr>
        </p15:guide>
        <p15:guide id="2" pos="3896">
          <p15:clr>
            <a:srgbClr val="FA7B17"/>
          </p15:clr>
        </p15:guide>
        <p15:guide id="3" pos="2102">
          <p15:clr>
            <a:srgbClr val="FA7B17"/>
          </p15:clr>
        </p15:guide>
        <p15:guide id="4" pos="5578">
          <p15:clr>
            <a:srgbClr val="FA7B17"/>
          </p15:clr>
        </p15:guide>
        <p15:guide id="5" orient="horz" pos="2112">
          <p15:clr>
            <a:srgbClr val="FA7B17"/>
          </p15:clr>
        </p15:guide>
        <p15:guide id="6" pos="3784">
          <p15:clr>
            <a:srgbClr val="FA7B17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5) Topic &amp; Content (1 column)">
  <p:cSld name="TITLE_AND_TWO_COLUMNS_1_1">
    <p:bg>
      <p:bgPr>
        <a:solidFill>
          <a:srgbClr val="1C79A3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66"/>
          <p:cNvSpPr/>
          <p:nvPr/>
        </p:nvSpPr>
        <p:spPr>
          <a:xfrm>
            <a:off x="-100" y="1175600"/>
            <a:ext cx="12192000" cy="5682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312" name="Google Shape;312;p66"/>
          <p:cNvSpPr txBox="1">
            <a:spLocks noGrp="1"/>
          </p:cNvSpPr>
          <p:nvPr>
            <p:ph type="title"/>
          </p:nvPr>
        </p:nvSpPr>
        <p:spPr>
          <a:xfrm>
            <a:off x="1976233" y="231000"/>
            <a:ext cx="9906900" cy="713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13" name="Google Shape;313;p66"/>
          <p:cNvSpPr txBox="1">
            <a:spLocks noGrp="1"/>
          </p:cNvSpPr>
          <p:nvPr>
            <p:ph type="body" idx="1"/>
          </p:nvPr>
        </p:nvSpPr>
        <p:spPr>
          <a:xfrm>
            <a:off x="308800" y="1371600"/>
            <a:ext cx="11574300" cy="301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spcBef>
                <a:spcPts val="1300"/>
              </a:spcBef>
              <a:spcAft>
                <a:spcPts val="13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pic>
        <p:nvPicPr>
          <p:cNvPr id="314" name="Google Shape;314;p66"/>
          <p:cNvPicPr preferRelativeResize="0"/>
          <p:nvPr/>
        </p:nvPicPr>
        <p:blipFill rotWithShape="1">
          <a:blip r:embed="rId2">
            <a:alphaModFix/>
          </a:blip>
          <a:srcRect t="9959" b="21454"/>
          <a:stretch/>
        </p:blipFill>
        <p:spPr>
          <a:xfrm>
            <a:off x="222800" y="206967"/>
            <a:ext cx="1753433" cy="72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95">
          <p15:clr>
            <a:srgbClr val="FA7B17"/>
          </p15:clr>
        </p15:guide>
        <p15:guide id="2" pos="7485">
          <p15:clr>
            <a:srgbClr val="FA7B17"/>
          </p15:clr>
        </p15:guide>
        <p15:guide id="3" orient="horz" pos="864">
          <p15:clr>
            <a:srgbClr val="FA7B17"/>
          </p15:clr>
        </p15:guide>
        <p15:guide id="4" orient="horz" pos="4032">
          <p15:clr>
            <a:srgbClr val="FA7B17"/>
          </p15:clr>
        </p15:guide>
        <p15:guide id="5" orient="horz" pos="741">
          <p15:clr>
            <a:srgbClr val="FA7B17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5) Topic &amp; Content (2 columns)">
  <p:cSld name="TITLE_ONLY_1_1">
    <p:bg>
      <p:bgPr>
        <a:solidFill>
          <a:srgbClr val="1C79A3"/>
        </a:solidFill>
        <a:effectLst/>
      </p:bgPr>
    </p:bg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67"/>
          <p:cNvSpPr/>
          <p:nvPr/>
        </p:nvSpPr>
        <p:spPr>
          <a:xfrm>
            <a:off x="-100" y="1175600"/>
            <a:ext cx="12192000" cy="56823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dist="19050" dir="21540000" algn="bl" rotWithShape="0">
              <a:srgbClr val="000000">
                <a:alpha val="7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317" name="Google Shape;317;p67"/>
          <p:cNvSpPr txBox="1">
            <a:spLocks noGrp="1"/>
          </p:cNvSpPr>
          <p:nvPr>
            <p:ph type="body" idx="1"/>
          </p:nvPr>
        </p:nvSpPr>
        <p:spPr>
          <a:xfrm>
            <a:off x="308800" y="1371600"/>
            <a:ext cx="5681700" cy="5045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spcBef>
                <a:spcPts val="1300"/>
              </a:spcBef>
              <a:spcAft>
                <a:spcPts val="13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18" name="Google Shape;318;p67"/>
          <p:cNvSpPr txBox="1">
            <a:spLocks noGrp="1"/>
          </p:cNvSpPr>
          <p:nvPr>
            <p:ph type="body" idx="2"/>
          </p:nvPr>
        </p:nvSpPr>
        <p:spPr>
          <a:xfrm>
            <a:off x="6201433" y="1371600"/>
            <a:ext cx="5681700" cy="5045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spcBef>
                <a:spcPts val="1300"/>
              </a:spcBef>
              <a:spcAft>
                <a:spcPts val="13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19" name="Google Shape;319;p67"/>
          <p:cNvSpPr txBox="1">
            <a:spLocks noGrp="1"/>
          </p:cNvSpPr>
          <p:nvPr>
            <p:ph type="title"/>
          </p:nvPr>
        </p:nvSpPr>
        <p:spPr>
          <a:xfrm>
            <a:off x="1976233" y="231000"/>
            <a:ext cx="9906900" cy="713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pic>
        <p:nvPicPr>
          <p:cNvPr id="320" name="Google Shape;320;p67"/>
          <p:cNvPicPr preferRelativeResize="0"/>
          <p:nvPr/>
        </p:nvPicPr>
        <p:blipFill rotWithShape="1">
          <a:blip r:embed="rId2">
            <a:alphaModFix/>
          </a:blip>
          <a:srcRect t="9959" b="21454"/>
          <a:stretch/>
        </p:blipFill>
        <p:spPr>
          <a:xfrm>
            <a:off x="222800" y="206967"/>
            <a:ext cx="1753433" cy="72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95">
          <p15:clr>
            <a:srgbClr val="FA7B17"/>
          </p15:clr>
        </p15:guide>
        <p15:guide id="2" pos="7485">
          <p15:clr>
            <a:srgbClr val="FA7B17"/>
          </p15:clr>
        </p15:guide>
        <p15:guide id="3" orient="horz" pos="864">
          <p15:clr>
            <a:srgbClr val="FA7B17"/>
          </p15:clr>
        </p15:guide>
        <p15:guide id="4" orient="horz" pos="4042">
          <p15:clr>
            <a:srgbClr val="FA7B17"/>
          </p15:clr>
        </p15:guide>
        <p15:guide id="5" orient="horz" pos="741">
          <p15:clr>
            <a:srgbClr val="FA7B17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6) Quote/Promote/Impact">
  <p:cSld name="MAIN_POINT_1_1">
    <p:bg>
      <p:bgPr>
        <a:solidFill>
          <a:srgbClr val="1C79A3"/>
        </a:solidFill>
        <a:effectLst/>
      </p:bgPr>
    </p:bg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68"/>
          <p:cNvSpPr txBox="1">
            <a:spLocks noGrp="1"/>
          </p:cNvSpPr>
          <p:nvPr>
            <p:ph type="body" idx="1"/>
          </p:nvPr>
        </p:nvSpPr>
        <p:spPr>
          <a:xfrm>
            <a:off x="0" y="2257067"/>
            <a:ext cx="6096000" cy="4600800"/>
          </a:xfrm>
          <a:prstGeom prst="rect">
            <a:avLst/>
          </a:prstGeom>
        </p:spPr>
        <p:txBody>
          <a:bodyPr spcFirstLastPara="1" wrap="square" lIns="609600" tIns="0" rIns="243825" bIns="975325" anchor="t" anchorCtr="0">
            <a:noAutofit/>
          </a:bodyPr>
          <a:lstStyle>
            <a:lvl1pPr marL="457200" lvl="0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marL="914400" lvl="1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2pPr>
            <a:lvl3pPr marL="1371600" lvl="2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3pPr>
            <a:lvl4pPr marL="1828800" lvl="3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4pPr>
            <a:lvl5pPr marL="2286000" lvl="4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5pPr>
            <a:lvl6pPr marL="2743200" lvl="5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6pPr>
            <a:lvl7pPr marL="3200400" lvl="6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7pPr>
            <a:lvl8pPr marL="3657600" lvl="7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8pPr>
            <a:lvl9pPr marL="4114800" lvl="8" indent="-381000" rtl="0">
              <a:lnSpc>
                <a:spcPct val="100000"/>
              </a:lnSpc>
              <a:spcBef>
                <a:spcPts val="1300"/>
              </a:spcBef>
              <a:spcAft>
                <a:spcPts val="130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23" name="Google Shape;323;p68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6096000" cy="1966800"/>
          </a:xfrm>
          <a:prstGeom prst="rect">
            <a:avLst/>
          </a:prstGeom>
        </p:spPr>
        <p:txBody>
          <a:bodyPr spcFirstLastPara="1" wrap="square" lIns="609600" tIns="975325" rIns="2438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A7B17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7) Empty">
  <p:cSld name="BLANK_1_1">
    <p:bg>
      <p:bgPr>
        <a:solidFill>
          <a:srgbClr val="1C79A3"/>
        </a:solid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8) Closing Slide">
  <p:cSld name="CUSTOM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7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7" name="Google Shape;327;p70"/>
          <p:cNvPicPr preferRelativeResize="0"/>
          <p:nvPr/>
        </p:nvPicPr>
        <p:blipFill rotWithShape="1">
          <a:blip r:embed="rId2">
            <a:alphaModFix/>
          </a:blip>
          <a:srcRect l="12655" r="16803"/>
          <a:stretch/>
        </p:blipFill>
        <p:spPr>
          <a:xfrm>
            <a:off x="0" y="0"/>
            <a:ext cx="12192000" cy="6858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64974"/>
            <a:ext cx="12192000" cy="483778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12000"/>
              </a:srgbClr>
            </a:outerShdw>
          </a:effectLst>
        </p:spPr>
      </p:pic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1) Cover Slide" type="secHead">
  <p:cSld name="SECTION_HEADER">
    <p:bg>
      <p:bgPr>
        <a:solidFill>
          <a:srgbClr val="1C79A3"/>
        </a:solidFill>
        <a:effectLst/>
      </p:bgPr>
    </p:bg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72"/>
          <p:cNvSpPr/>
          <p:nvPr/>
        </p:nvSpPr>
        <p:spPr>
          <a:xfrm>
            <a:off x="33" y="-26900"/>
            <a:ext cx="12192000" cy="6884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5" name="Google Shape;335;p7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18100" y="1155133"/>
            <a:ext cx="9355801" cy="4438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2) Presentation Title 1">
  <p:cSld name="SECTION_HEADER_1">
    <p:bg>
      <p:bgPr>
        <a:solidFill>
          <a:srgbClr val="1C79A3"/>
        </a:solidFill>
        <a:effectLst/>
      </p:bgPr>
    </p:bg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73"/>
          <p:cNvSpPr txBox="1">
            <a:spLocks noGrp="1"/>
          </p:cNvSpPr>
          <p:nvPr>
            <p:ph type="title"/>
          </p:nvPr>
        </p:nvSpPr>
        <p:spPr>
          <a:xfrm>
            <a:off x="-33" y="4696267"/>
            <a:ext cx="12192000" cy="2161500"/>
          </a:xfrm>
          <a:prstGeom prst="rect">
            <a:avLst/>
          </a:prstGeom>
          <a:solidFill>
            <a:srgbClr val="1C79A3">
              <a:alpha val="83530"/>
            </a:srgbClr>
          </a:solidFill>
        </p:spPr>
        <p:txBody>
          <a:bodyPr spcFirstLastPara="1" wrap="square" lIns="121900" tIns="243825" rIns="121900" bIns="1219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 sz="56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38" name="Google Shape;338;p73"/>
          <p:cNvSpPr txBox="1">
            <a:spLocks noGrp="1"/>
          </p:cNvSpPr>
          <p:nvPr>
            <p:ph type="subTitle" idx="1"/>
          </p:nvPr>
        </p:nvSpPr>
        <p:spPr>
          <a:xfrm>
            <a:off x="605600" y="5900833"/>
            <a:ext cx="10980900" cy="603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 sz="19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3) Presentation Title 2">
  <p:cSld name="SECTION_HEADER_1_1">
    <p:bg>
      <p:bgPr>
        <a:noFill/>
        <a:effectLst/>
      </p:bgPr>
    </p:bg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74"/>
          <p:cNvSpPr txBox="1">
            <a:spLocks noGrp="1"/>
          </p:cNvSpPr>
          <p:nvPr>
            <p:ph type="title"/>
          </p:nvPr>
        </p:nvSpPr>
        <p:spPr>
          <a:xfrm>
            <a:off x="-33" y="4696267"/>
            <a:ext cx="12192000" cy="2161500"/>
          </a:xfrm>
          <a:prstGeom prst="rect">
            <a:avLst/>
          </a:prstGeom>
          <a:noFill/>
        </p:spPr>
        <p:txBody>
          <a:bodyPr spcFirstLastPara="1" wrap="square" lIns="121900" tIns="243825" rIns="121900" bIns="1219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1C79A3"/>
              </a:buClr>
              <a:buSzPts val="5600"/>
              <a:buNone/>
              <a:defRPr sz="5600">
                <a:solidFill>
                  <a:srgbClr val="1C79A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C79A3"/>
              </a:buClr>
              <a:buSzPts val="4800"/>
              <a:buNone/>
              <a:defRPr sz="4800">
                <a:solidFill>
                  <a:srgbClr val="1C79A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C79A3"/>
              </a:buClr>
              <a:buSzPts val="4800"/>
              <a:buNone/>
              <a:defRPr sz="4800">
                <a:solidFill>
                  <a:srgbClr val="1C79A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C79A3"/>
              </a:buClr>
              <a:buSzPts val="4800"/>
              <a:buNone/>
              <a:defRPr sz="4800">
                <a:solidFill>
                  <a:srgbClr val="1C79A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C79A3"/>
              </a:buClr>
              <a:buSzPts val="4800"/>
              <a:buNone/>
              <a:defRPr sz="4800">
                <a:solidFill>
                  <a:srgbClr val="1C79A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C79A3"/>
              </a:buClr>
              <a:buSzPts val="4800"/>
              <a:buNone/>
              <a:defRPr sz="4800">
                <a:solidFill>
                  <a:srgbClr val="1C79A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C79A3"/>
              </a:buClr>
              <a:buSzPts val="4800"/>
              <a:buNone/>
              <a:defRPr sz="4800">
                <a:solidFill>
                  <a:srgbClr val="1C79A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C79A3"/>
              </a:buClr>
              <a:buSzPts val="4800"/>
              <a:buNone/>
              <a:defRPr sz="4800">
                <a:solidFill>
                  <a:srgbClr val="1C79A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C79A3"/>
              </a:buClr>
              <a:buSzPts val="4800"/>
              <a:buNone/>
              <a:defRPr sz="4800">
                <a:solidFill>
                  <a:srgbClr val="1C79A3"/>
                </a:solidFill>
              </a:defRPr>
            </a:lvl9pPr>
          </a:lstStyle>
          <a:p>
            <a:endParaRPr/>
          </a:p>
        </p:txBody>
      </p:sp>
      <p:sp>
        <p:nvSpPr>
          <p:cNvPr id="341" name="Google Shape;341;p74"/>
          <p:cNvSpPr txBox="1">
            <a:spLocks noGrp="1"/>
          </p:cNvSpPr>
          <p:nvPr>
            <p:ph type="subTitle" idx="1"/>
          </p:nvPr>
        </p:nvSpPr>
        <p:spPr>
          <a:xfrm>
            <a:off x="605600" y="5900833"/>
            <a:ext cx="10980900" cy="603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None/>
              <a:defRPr sz="19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3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4) Agenda/Recap/Highlight">
  <p:cSld name="SECTION_TITLE_AND_DESCRIPTION_1">
    <p:bg>
      <p:bgPr>
        <a:solidFill>
          <a:srgbClr val="1C79A3"/>
        </a:solid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75"/>
          <p:cNvSpPr txBox="1">
            <a:spLocks noGrp="1"/>
          </p:cNvSpPr>
          <p:nvPr>
            <p:ph type="body" idx="1"/>
          </p:nvPr>
        </p:nvSpPr>
        <p:spPr>
          <a:xfrm>
            <a:off x="4952167" y="0"/>
            <a:ext cx="7239900" cy="6858000"/>
          </a:xfrm>
          <a:prstGeom prst="rect">
            <a:avLst/>
          </a:prstGeom>
          <a:solidFill>
            <a:srgbClr val="FFFFFF"/>
          </a:solidFill>
          <a:effectLst>
            <a:outerShdw blurRad="114300" dist="19050" dir="9240000" algn="bl" rotWithShape="0">
              <a:srgbClr val="000000">
                <a:alpha val="70000"/>
              </a:srgbClr>
            </a:outerShdw>
          </a:effectLst>
        </p:spPr>
        <p:txBody>
          <a:bodyPr spcFirstLastPara="1" wrap="square" lIns="487675" tIns="1097275" rIns="121900" bIns="487675" anchor="t" anchorCtr="0">
            <a:noAutofit/>
          </a:bodyPr>
          <a:lstStyle>
            <a:lvl1pPr marL="457200" lvl="0" indent="-3810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lnSpc>
                <a:spcPct val="15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lnSpc>
                <a:spcPct val="15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lnSpc>
                <a:spcPct val="15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lnSpc>
                <a:spcPct val="15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lnSpc>
                <a:spcPct val="15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lnSpc>
                <a:spcPct val="15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lnSpc>
                <a:spcPct val="150000"/>
              </a:lnSpc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lnSpc>
                <a:spcPct val="150000"/>
              </a:lnSpc>
              <a:spcBef>
                <a:spcPts val="1300"/>
              </a:spcBef>
              <a:spcAft>
                <a:spcPts val="13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44" name="Google Shape;344;p75"/>
          <p:cNvSpPr txBox="1">
            <a:spLocks noGrp="1"/>
          </p:cNvSpPr>
          <p:nvPr>
            <p:ph type="ctrTitle"/>
          </p:nvPr>
        </p:nvSpPr>
        <p:spPr>
          <a:xfrm>
            <a:off x="609600" y="987167"/>
            <a:ext cx="4499100" cy="232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5) Section Title/Transition">
  <p:cSld name="MAIN_POINT_1">
    <p:bg>
      <p:bgPr>
        <a:solidFill>
          <a:srgbClr val="1C79A3"/>
        </a:solidFill>
        <a:effectLst/>
      </p:bgPr>
    </p:bg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76"/>
          <p:cNvSpPr txBox="1">
            <a:spLocks noGrp="1"/>
          </p:cNvSpPr>
          <p:nvPr>
            <p:ph type="ctrTitle"/>
          </p:nvPr>
        </p:nvSpPr>
        <p:spPr>
          <a:xfrm>
            <a:off x="762000" y="1478967"/>
            <a:ext cx="10689900" cy="1768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pic>
        <p:nvPicPr>
          <p:cNvPr id="347" name="Google Shape;347;p76"/>
          <p:cNvPicPr preferRelativeResize="0"/>
          <p:nvPr/>
        </p:nvPicPr>
        <p:blipFill rotWithShape="1">
          <a:blip r:embed="rId2">
            <a:alphaModFix/>
          </a:blip>
          <a:srcRect l="3698" b="20464"/>
          <a:stretch/>
        </p:blipFill>
        <p:spPr>
          <a:xfrm>
            <a:off x="762000" y="5286133"/>
            <a:ext cx="1688633" cy="8367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8" name="Google Shape;348;p76"/>
          <p:cNvGrpSpPr/>
          <p:nvPr/>
        </p:nvGrpSpPr>
        <p:grpSpPr>
          <a:xfrm>
            <a:off x="761726" y="5247759"/>
            <a:ext cx="994316" cy="37944"/>
            <a:chOff x="4580561" y="2589004"/>
            <a:chExt cx="1064464" cy="25200"/>
          </a:xfrm>
        </p:grpSpPr>
        <p:sp>
          <p:nvSpPr>
            <p:cNvPr id="349" name="Google Shape;349;p7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endPara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7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endPara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1" name="Google Shape;351;p76"/>
          <p:cNvSpPr txBox="1">
            <a:spLocks noGrp="1"/>
          </p:cNvSpPr>
          <p:nvPr>
            <p:ph type="body" idx="1"/>
          </p:nvPr>
        </p:nvSpPr>
        <p:spPr>
          <a:xfrm>
            <a:off x="762000" y="3450833"/>
            <a:ext cx="10689900" cy="836700"/>
          </a:xfrm>
          <a:prstGeom prst="rect">
            <a:avLst/>
          </a:prstGeom>
        </p:spPr>
        <p:txBody>
          <a:bodyPr spcFirstLastPara="1" wrap="square" lIns="0" tIns="121900" rIns="121900" bIns="121900" anchor="t" anchorCtr="0">
            <a:noAutofit/>
          </a:bodyPr>
          <a:lstStyle>
            <a:lvl1pPr marL="457200" lvl="0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marL="914400" lvl="1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2pPr>
            <a:lvl3pPr marL="1371600" lvl="2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3pPr>
            <a:lvl4pPr marL="1828800" lvl="3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4pPr>
            <a:lvl5pPr marL="2286000" lvl="4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5pPr>
            <a:lvl6pPr marL="2743200" lvl="5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6pPr>
            <a:lvl7pPr marL="3200400" lvl="6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7pPr>
            <a:lvl8pPr marL="3657600" lvl="7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8pPr>
            <a:lvl9pPr marL="4114800" lvl="8" indent="-381000" rtl="0">
              <a:lnSpc>
                <a:spcPct val="100000"/>
              </a:lnSpc>
              <a:spcBef>
                <a:spcPts val="1300"/>
              </a:spcBef>
              <a:spcAft>
                <a:spcPts val="130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6) Topic &amp; Content">
  <p:cSld name="TITLE_AND_TWO_COLUMNS_1_1">
    <p:bg>
      <p:bgPr>
        <a:solidFill>
          <a:srgbClr val="1C79A3"/>
        </a:solidFill>
        <a:effectLst/>
      </p:bgPr>
    </p:bg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77"/>
          <p:cNvSpPr/>
          <p:nvPr/>
        </p:nvSpPr>
        <p:spPr>
          <a:xfrm>
            <a:off x="-100" y="1175600"/>
            <a:ext cx="12192000" cy="56823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dist="19050" dir="21540000" algn="bl" rotWithShape="0">
              <a:srgbClr val="000000">
                <a:alpha val="7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354" name="Google Shape;354;p77"/>
          <p:cNvSpPr txBox="1">
            <a:spLocks noGrp="1"/>
          </p:cNvSpPr>
          <p:nvPr>
            <p:ph type="title"/>
          </p:nvPr>
        </p:nvSpPr>
        <p:spPr>
          <a:xfrm>
            <a:off x="1976233" y="231000"/>
            <a:ext cx="9906900" cy="713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55" name="Google Shape;355;p77"/>
          <p:cNvSpPr txBox="1">
            <a:spLocks noGrp="1"/>
          </p:cNvSpPr>
          <p:nvPr>
            <p:ph type="body" idx="1"/>
          </p:nvPr>
        </p:nvSpPr>
        <p:spPr>
          <a:xfrm>
            <a:off x="308800" y="1371600"/>
            <a:ext cx="11574300" cy="301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spcBef>
                <a:spcPts val="1300"/>
              </a:spcBef>
              <a:spcAft>
                <a:spcPts val="13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pic>
        <p:nvPicPr>
          <p:cNvPr id="356" name="Google Shape;356;p77"/>
          <p:cNvPicPr preferRelativeResize="0"/>
          <p:nvPr/>
        </p:nvPicPr>
        <p:blipFill rotWithShape="1">
          <a:blip r:embed="rId2">
            <a:alphaModFix/>
          </a:blip>
          <a:srcRect t="9959" b="21454"/>
          <a:stretch/>
        </p:blipFill>
        <p:spPr>
          <a:xfrm>
            <a:off x="222800" y="206967"/>
            <a:ext cx="1753433" cy="72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7) Topic &amp; Content (2 column)">
  <p:cSld name="TITLE_ONLY_1_1">
    <p:bg>
      <p:bgPr>
        <a:solidFill>
          <a:srgbClr val="1C79A3"/>
        </a:solidFill>
        <a:effectLst/>
      </p:bgPr>
    </p:bg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78"/>
          <p:cNvSpPr/>
          <p:nvPr/>
        </p:nvSpPr>
        <p:spPr>
          <a:xfrm>
            <a:off x="-100" y="1175600"/>
            <a:ext cx="12192000" cy="56823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dist="19050" dir="21540000" algn="bl" rotWithShape="0">
              <a:srgbClr val="000000">
                <a:alpha val="7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359" name="Google Shape;359;p78"/>
          <p:cNvSpPr txBox="1">
            <a:spLocks noGrp="1"/>
          </p:cNvSpPr>
          <p:nvPr>
            <p:ph type="body" idx="1"/>
          </p:nvPr>
        </p:nvSpPr>
        <p:spPr>
          <a:xfrm>
            <a:off x="308800" y="1371600"/>
            <a:ext cx="5681700" cy="5045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spcBef>
                <a:spcPts val="1300"/>
              </a:spcBef>
              <a:spcAft>
                <a:spcPts val="13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60" name="Google Shape;360;p78"/>
          <p:cNvSpPr txBox="1">
            <a:spLocks noGrp="1"/>
          </p:cNvSpPr>
          <p:nvPr>
            <p:ph type="body" idx="2"/>
          </p:nvPr>
        </p:nvSpPr>
        <p:spPr>
          <a:xfrm>
            <a:off x="6201433" y="1371600"/>
            <a:ext cx="5681700" cy="5045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spcBef>
                <a:spcPts val="1300"/>
              </a:spcBef>
              <a:spcAft>
                <a:spcPts val="13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61" name="Google Shape;361;p78"/>
          <p:cNvSpPr txBox="1">
            <a:spLocks noGrp="1"/>
          </p:cNvSpPr>
          <p:nvPr>
            <p:ph type="title"/>
          </p:nvPr>
        </p:nvSpPr>
        <p:spPr>
          <a:xfrm>
            <a:off x="1976233" y="231000"/>
            <a:ext cx="9906900" cy="713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pic>
        <p:nvPicPr>
          <p:cNvPr id="362" name="Google Shape;362;p78"/>
          <p:cNvPicPr preferRelativeResize="0"/>
          <p:nvPr/>
        </p:nvPicPr>
        <p:blipFill rotWithShape="1">
          <a:blip r:embed="rId2">
            <a:alphaModFix/>
          </a:blip>
          <a:srcRect t="9959" b="21454"/>
          <a:stretch/>
        </p:blipFill>
        <p:spPr>
          <a:xfrm>
            <a:off x="222800" y="206967"/>
            <a:ext cx="1753433" cy="72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8) Quote/Promote/Impact">
  <p:cSld name="MAIN_POINT_1_1">
    <p:bg>
      <p:bgPr>
        <a:solidFill>
          <a:srgbClr val="1C79A3"/>
        </a:solidFill>
        <a:effectLst/>
      </p:bgPr>
    </p:bg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79"/>
          <p:cNvSpPr txBox="1">
            <a:spLocks noGrp="1"/>
          </p:cNvSpPr>
          <p:nvPr>
            <p:ph type="body" idx="1"/>
          </p:nvPr>
        </p:nvSpPr>
        <p:spPr>
          <a:xfrm>
            <a:off x="609600" y="2257067"/>
            <a:ext cx="10977600" cy="836700"/>
          </a:xfrm>
          <a:prstGeom prst="rect">
            <a:avLst/>
          </a:prstGeom>
        </p:spPr>
        <p:txBody>
          <a:bodyPr spcFirstLastPara="1" wrap="square" lIns="0" tIns="121900" rIns="121900" bIns="121900" anchor="t" anchorCtr="0">
            <a:noAutofit/>
          </a:bodyPr>
          <a:lstStyle>
            <a:lvl1pPr marL="457200" lvl="0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marL="914400" lvl="1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2pPr>
            <a:lvl3pPr marL="1371600" lvl="2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3pPr>
            <a:lvl4pPr marL="1828800" lvl="3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4pPr>
            <a:lvl5pPr marL="2286000" lvl="4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5pPr>
            <a:lvl6pPr marL="2743200" lvl="5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6pPr>
            <a:lvl7pPr marL="3200400" lvl="6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7pPr>
            <a:lvl8pPr marL="3657600" lvl="7" indent="-381000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8pPr>
            <a:lvl9pPr marL="4114800" lvl="8" indent="-381000" rtl="0">
              <a:lnSpc>
                <a:spcPct val="100000"/>
              </a:lnSpc>
              <a:spcBef>
                <a:spcPts val="1300"/>
              </a:spcBef>
              <a:spcAft>
                <a:spcPts val="130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65" name="Google Shape;365;p79"/>
          <p:cNvSpPr txBox="1">
            <a:spLocks noGrp="1"/>
          </p:cNvSpPr>
          <p:nvPr>
            <p:ph type="ctrTitle"/>
          </p:nvPr>
        </p:nvSpPr>
        <p:spPr>
          <a:xfrm>
            <a:off x="609600" y="605167"/>
            <a:ext cx="10977600" cy="1361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600"/>
              <a:buNone/>
              <a:defRPr sz="56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9) Empty">
  <p:cSld name="BLANK_1_1">
    <p:bg>
      <p:bgPr>
        <a:solidFill>
          <a:srgbClr val="1C79A3"/>
        </a:solidFill>
        <a:effectLst/>
      </p:bgPr>
    </p:bg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3) 4 Presenters">
  <p:cSld name="SECTION_TITLE_AND_DESCRIPTION_1_1_1_1">
    <p:bg>
      <p:bgPr>
        <a:solidFill>
          <a:srgbClr val="1C79A3"/>
        </a:solidFill>
        <a:effectLst/>
      </p:bgPr>
    </p:bg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81"/>
          <p:cNvSpPr txBox="1">
            <a:spLocks noGrp="1"/>
          </p:cNvSpPr>
          <p:nvPr>
            <p:ph type="body" idx="1"/>
          </p:nvPr>
        </p:nvSpPr>
        <p:spPr>
          <a:xfrm>
            <a:off x="0" y="4573400"/>
            <a:ext cx="3336900" cy="1163100"/>
          </a:xfrm>
          <a:prstGeom prst="rect">
            <a:avLst/>
          </a:prstGeom>
          <a:noFill/>
        </p:spPr>
        <p:txBody>
          <a:bodyPr spcFirstLastPara="1" wrap="square" lIns="243825" tIns="121900" rIns="243825" bIns="121900" anchor="ctr" anchorCtr="0">
            <a:noAutofit/>
          </a:bodyPr>
          <a:lstStyle>
            <a:lvl1pPr marL="457200" lvl="0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1pPr>
            <a:lvl2pPr marL="914400" lvl="1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2pPr>
            <a:lvl3pPr marL="1371600" lvl="2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3pPr>
            <a:lvl4pPr marL="1828800" lvl="3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4pPr>
            <a:lvl5pPr marL="2286000" lvl="4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5pPr>
            <a:lvl6pPr marL="2743200" lvl="5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6pPr>
            <a:lvl7pPr marL="3200400" lvl="6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7pPr>
            <a:lvl8pPr marL="3657600" lvl="7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8pPr>
            <a:lvl9pPr marL="4114800" lvl="8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69" name="Google Shape;369;p81"/>
          <p:cNvSpPr txBox="1">
            <a:spLocks noGrp="1"/>
          </p:cNvSpPr>
          <p:nvPr>
            <p:ph type="body" idx="2"/>
          </p:nvPr>
        </p:nvSpPr>
        <p:spPr>
          <a:xfrm>
            <a:off x="0" y="1132900"/>
            <a:ext cx="3336900" cy="1163100"/>
          </a:xfrm>
          <a:prstGeom prst="rect">
            <a:avLst/>
          </a:prstGeom>
          <a:noFill/>
        </p:spPr>
        <p:txBody>
          <a:bodyPr spcFirstLastPara="1" wrap="square" lIns="243825" tIns="121900" rIns="243825" bIns="121900" anchor="ctr" anchorCtr="0">
            <a:noAutofit/>
          </a:bodyPr>
          <a:lstStyle>
            <a:lvl1pPr marL="457200" lvl="0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1pPr>
            <a:lvl2pPr marL="914400" lvl="1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2pPr>
            <a:lvl3pPr marL="1371600" lvl="2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3pPr>
            <a:lvl4pPr marL="1828800" lvl="3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4pPr>
            <a:lvl5pPr marL="2286000" lvl="4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5pPr>
            <a:lvl6pPr marL="2743200" lvl="5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6pPr>
            <a:lvl7pPr marL="3200400" lvl="6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7pPr>
            <a:lvl8pPr marL="3657600" lvl="7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8pPr>
            <a:lvl9pPr marL="4114800" lvl="8" indent="-3556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70" name="Google Shape;370;p81"/>
          <p:cNvSpPr txBox="1">
            <a:spLocks noGrp="1"/>
          </p:cNvSpPr>
          <p:nvPr>
            <p:ph type="body" idx="3"/>
          </p:nvPr>
        </p:nvSpPr>
        <p:spPr>
          <a:xfrm>
            <a:off x="8855200" y="4567650"/>
            <a:ext cx="3336900" cy="1163100"/>
          </a:xfrm>
          <a:prstGeom prst="rect">
            <a:avLst/>
          </a:prstGeom>
          <a:noFill/>
        </p:spPr>
        <p:txBody>
          <a:bodyPr spcFirstLastPara="1" wrap="square" lIns="243825" tIns="121900" rIns="243825" bIns="121900" anchor="ctr" anchorCtr="0">
            <a:noAutofit/>
          </a:bodyPr>
          <a:lstStyle>
            <a:lvl1pPr marL="457200" lvl="0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1pPr>
            <a:lvl2pPr marL="914400" lvl="1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2pPr>
            <a:lvl3pPr marL="1371600" lvl="2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3pPr>
            <a:lvl4pPr marL="1828800" lvl="3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4pPr>
            <a:lvl5pPr marL="2286000" lvl="4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5pPr>
            <a:lvl6pPr marL="2743200" lvl="5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6pPr>
            <a:lvl7pPr marL="3200400" lvl="6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7pPr>
            <a:lvl8pPr marL="3657600" lvl="7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8pPr>
            <a:lvl9pPr marL="4114800" lvl="8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71" name="Google Shape;371;p81"/>
          <p:cNvSpPr txBox="1">
            <a:spLocks noGrp="1"/>
          </p:cNvSpPr>
          <p:nvPr>
            <p:ph type="body" idx="4"/>
          </p:nvPr>
        </p:nvSpPr>
        <p:spPr>
          <a:xfrm>
            <a:off x="8855200" y="1127150"/>
            <a:ext cx="3336900" cy="1163100"/>
          </a:xfrm>
          <a:prstGeom prst="rect">
            <a:avLst/>
          </a:prstGeom>
          <a:noFill/>
        </p:spPr>
        <p:txBody>
          <a:bodyPr spcFirstLastPara="1" wrap="square" lIns="243825" tIns="121900" rIns="243825" bIns="121900" anchor="ctr" anchorCtr="0">
            <a:noAutofit/>
          </a:bodyPr>
          <a:lstStyle>
            <a:lvl1pPr marL="457200" lvl="0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1pPr>
            <a:lvl2pPr marL="914400" lvl="1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2pPr>
            <a:lvl3pPr marL="1371600" lvl="2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3pPr>
            <a:lvl4pPr marL="1828800" lvl="3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4pPr>
            <a:lvl5pPr marL="2286000" lvl="4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5pPr>
            <a:lvl6pPr marL="2743200" lvl="5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6pPr>
            <a:lvl7pPr marL="3200400" lvl="6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  <a:defRPr sz="2000">
                <a:solidFill>
                  <a:srgbClr val="FFFFFF"/>
                </a:solidFill>
              </a:defRPr>
            </a:lvl7pPr>
            <a:lvl8pPr marL="3657600" lvl="7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○"/>
              <a:defRPr sz="2000">
                <a:solidFill>
                  <a:srgbClr val="FFFFFF"/>
                </a:solidFill>
              </a:defRPr>
            </a:lvl8pPr>
            <a:lvl9pPr marL="4114800" lvl="8" indent="-355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■"/>
              <a:defRPr sz="2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08">
          <p15:clr>
            <a:srgbClr val="FA7B17"/>
          </p15:clr>
        </p15:guide>
        <p15:guide id="2" pos="3896">
          <p15:clr>
            <a:srgbClr val="FA7B17"/>
          </p15:clr>
        </p15:guide>
        <p15:guide id="3" pos="2102">
          <p15:clr>
            <a:srgbClr val="FA7B17"/>
          </p15:clr>
        </p15:guide>
        <p15:guide id="4" pos="5578">
          <p15:clr>
            <a:srgbClr val="FA7B17"/>
          </p15:clr>
        </p15:guide>
        <p15:guide id="5" orient="horz" pos="2112">
          <p15:clr>
            <a:srgbClr val="FA7B17"/>
          </p15:clr>
        </p15:guide>
        <p15:guide id="6" pos="3784">
          <p15:clr>
            <a:srgbClr val="FA7B17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no bar) Third Tone">
  <p:cSld name="SECTION_TITLE_AND_DESCRIPTION_1_1_1_2">
    <p:bg>
      <p:bgPr>
        <a:solidFill>
          <a:srgbClr val="1B79A3"/>
        </a:solidFill>
        <a:effectLst/>
      </p:bgPr>
    </p:bg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82"/>
          <p:cNvSpPr/>
          <p:nvPr/>
        </p:nvSpPr>
        <p:spPr>
          <a:xfrm>
            <a:off x="4260567" y="0"/>
            <a:ext cx="79317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374" name="Google Shape;374;p82"/>
          <p:cNvSpPr txBox="1">
            <a:spLocks noGrp="1"/>
          </p:cNvSpPr>
          <p:nvPr>
            <p:ph type="ctrTitle"/>
          </p:nvPr>
        </p:nvSpPr>
        <p:spPr>
          <a:xfrm>
            <a:off x="762000" y="778633"/>
            <a:ext cx="2618700" cy="1745700"/>
          </a:xfrm>
          <a:prstGeom prst="rect">
            <a:avLst/>
          </a:prstGeom>
        </p:spPr>
        <p:txBody>
          <a:bodyPr spcFirstLastPara="1" wrap="square" lIns="0" tIns="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75" name="Google Shape;375;p82"/>
          <p:cNvSpPr txBox="1">
            <a:spLocks noGrp="1"/>
          </p:cNvSpPr>
          <p:nvPr>
            <p:ph type="body" idx="1"/>
          </p:nvPr>
        </p:nvSpPr>
        <p:spPr>
          <a:xfrm>
            <a:off x="4581400" y="906400"/>
            <a:ext cx="7000500" cy="5045100"/>
          </a:xfrm>
          <a:prstGeom prst="rect">
            <a:avLst/>
          </a:prstGeom>
        </p:spPr>
        <p:txBody>
          <a:bodyPr spcFirstLastPara="1" wrap="square" lIns="0" tIns="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spcBef>
                <a:spcPts val="1300"/>
              </a:spcBef>
              <a:spcAft>
                <a:spcPts val="13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76" name="Google Shape;376;p82"/>
          <p:cNvSpPr txBox="1">
            <a:spLocks noGrp="1"/>
          </p:cNvSpPr>
          <p:nvPr>
            <p:ph type="subTitle" idx="2"/>
          </p:nvPr>
        </p:nvSpPr>
        <p:spPr>
          <a:xfrm>
            <a:off x="762038" y="4167733"/>
            <a:ext cx="2618700" cy="721500"/>
          </a:xfrm>
          <a:prstGeom prst="rect">
            <a:avLst/>
          </a:prstGeom>
        </p:spPr>
        <p:txBody>
          <a:bodyPr spcFirstLastPara="1" wrap="square" lIns="0" tIns="0" rIns="121900" bIns="12190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 type="twoColTx">
  <p:cSld name="TITLE_AND_TWO_COLUMNS">
    <p:bg>
      <p:bgPr>
        <a:solidFill>
          <a:srgbClr val="1B79A3"/>
        </a:solidFill>
        <a:effectLst/>
      </p:bgPr>
    </p:bg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83"/>
          <p:cNvSpPr/>
          <p:nvPr/>
        </p:nvSpPr>
        <p:spPr>
          <a:xfrm>
            <a:off x="-100" y="1175600"/>
            <a:ext cx="12192000" cy="5682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pic>
        <p:nvPicPr>
          <p:cNvPr id="379" name="Google Shape;379;p83"/>
          <p:cNvPicPr preferRelativeResize="0"/>
          <p:nvPr/>
        </p:nvPicPr>
        <p:blipFill rotWithShape="1">
          <a:blip r:embed="rId2">
            <a:alphaModFix/>
          </a:blip>
          <a:srcRect b="20045"/>
          <a:stretch/>
        </p:blipFill>
        <p:spPr>
          <a:xfrm>
            <a:off x="222800" y="61767"/>
            <a:ext cx="1840403" cy="882834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83"/>
          <p:cNvSpPr txBox="1">
            <a:spLocks noGrp="1"/>
          </p:cNvSpPr>
          <p:nvPr>
            <p:ph type="title"/>
          </p:nvPr>
        </p:nvSpPr>
        <p:spPr>
          <a:xfrm>
            <a:off x="1976233" y="231000"/>
            <a:ext cx="9906900" cy="713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81" name="Google Shape;381;p83"/>
          <p:cNvSpPr txBox="1">
            <a:spLocks noGrp="1"/>
          </p:cNvSpPr>
          <p:nvPr>
            <p:ph type="body" idx="1"/>
          </p:nvPr>
        </p:nvSpPr>
        <p:spPr>
          <a:xfrm>
            <a:off x="308800" y="1371600"/>
            <a:ext cx="11574300" cy="301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spcBef>
                <a:spcPts val="1300"/>
              </a:spcBef>
              <a:spcAft>
                <a:spcPts val="13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3) 1-2 Presenters">
  <p:cSld name="SECTION_TITLE_AND_DESCRIPTION_1_1">
    <p:bg>
      <p:bgPr>
        <a:solidFill>
          <a:srgbClr val="1C79A3"/>
        </a:solidFill>
        <a:effectLst/>
      </p:bgPr>
    </p:bg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84"/>
          <p:cNvSpPr txBox="1">
            <a:spLocks noGrp="1"/>
          </p:cNvSpPr>
          <p:nvPr>
            <p:ph type="body" idx="1"/>
          </p:nvPr>
        </p:nvSpPr>
        <p:spPr>
          <a:xfrm>
            <a:off x="4871600" y="2497300"/>
            <a:ext cx="7320300" cy="1863300"/>
          </a:xfrm>
          <a:prstGeom prst="rect">
            <a:avLst/>
          </a:prstGeom>
          <a:noFill/>
        </p:spPr>
        <p:txBody>
          <a:bodyPr spcFirstLastPara="1" wrap="square" lIns="609600" tIns="121900" rIns="609600" bIns="121900" anchor="ctr" anchorCtr="0">
            <a:noAutofit/>
          </a:bodyPr>
          <a:lstStyle>
            <a:lvl1pPr marL="457200" lvl="0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marL="914400" lvl="1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2pPr>
            <a:lvl3pPr marL="1371600" lvl="2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3pPr>
            <a:lvl4pPr marL="1828800" lvl="3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4pPr>
            <a:lvl5pPr marL="2286000" lvl="4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5pPr>
            <a:lvl6pPr marL="2743200" lvl="5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6pPr>
            <a:lvl7pPr marL="3200400" lvl="6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7pPr>
            <a:lvl8pPr marL="3657600" lvl="7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8pPr>
            <a:lvl9pPr marL="4114800" lvl="8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069">
          <p15:clr>
            <a:srgbClr val="FA7B17"/>
          </p15:clr>
        </p15:guide>
        <p15:guide id="2" orient="horz" pos="2112">
          <p15:clr>
            <a:srgbClr val="FA7B17"/>
          </p15:clr>
        </p15:guide>
        <p15:guide id="3" orient="horz" pos="2208">
          <p15:clr>
            <a:srgbClr val="FA7B17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pty">
  <p:cSld name="BLANK_1_2">
    <p:bg>
      <p:bgPr>
        <a:solidFill>
          <a:srgbClr val="1B79A3"/>
        </a:solidFill>
        <a:effectLst/>
      </p:bgPr>
    </p:bg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 and body">
  <p:cSld name="BIG_NUMBER">
    <p:bg>
      <p:bgPr>
        <a:solidFill>
          <a:srgbClr val="1B79A3"/>
        </a:solidFill>
        <a:effectLst/>
      </p:bgPr>
    </p:bg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86"/>
          <p:cNvSpPr txBox="1">
            <a:spLocks noGrp="1"/>
          </p:cNvSpPr>
          <p:nvPr>
            <p:ph type="ctrTitle"/>
          </p:nvPr>
        </p:nvSpPr>
        <p:spPr>
          <a:xfrm>
            <a:off x="895600" y="600392"/>
            <a:ext cx="9756300" cy="1209900"/>
          </a:xfrm>
          <a:prstGeom prst="rect">
            <a:avLst/>
          </a:prstGeom>
        </p:spPr>
        <p:txBody>
          <a:bodyPr spcFirstLastPara="1" wrap="square" lIns="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87" name="Google Shape;387;p86"/>
          <p:cNvSpPr txBox="1">
            <a:spLocks noGrp="1"/>
          </p:cNvSpPr>
          <p:nvPr>
            <p:ph type="body" idx="1"/>
          </p:nvPr>
        </p:nvSpPr>
        <p:spPr>
          <a:xfrm>
            <a:off x="895600" y="1810417"/>
            <a:ext cx="9756300" cy="4447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marL="914400" lvl="1" indent="-381000" rtl="0"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2pPr>
            <a:lvl3pPr marL="1371600" lvl="2" indent="-381000" rtl="0"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3pPr>
            <a:lvl4pPr marL="1828800" lvl="3" indent="-381000" rtl="0"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4pPr>
            <a:lvl5pPr marL="2286000" lvl="4" indent="-381000" rtl="0"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5pPr>
            <a:lvl6pPr marL="2743200" lvl="5" indent="-381000" rtl="0"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6pPr>
            <a:lvl7pPr marL="3200400" lvl="6" indent="-381000" rtl="0"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7pPr>
            <a:lvl8pPr marL="3657600" lvl="7" indent="-381000" rtl="0">
              <a:spcBef>
                <a:spcPts val="13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8pPr>
            <a:lvl9pPr marL="4114800" lvl="8" indent="-381000" rtl="0">
              <a:spcBef>
                <a:spcPts val="1300"/>
              </a:spcBef>
              <a:spcAft>
                <a:spcPts val="130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no bar) Third Tone 1">
  <p:cSld name="SECTION_TITLE_AND_DESCRIPTION_1_1_1_3">
    <p:bg>
      <p:bgPr>
        <a:solidFill>
          <a:srgbClr val="1B79A3"/>
        </a:solidFill>
        <a:effectLst/>
      </p:bgPr>
    </p:bg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87"/>
          <p:cNvSpPr/>
          <p:nvPr/>
        </p:nvSpPr>
        <p:spPr>
          <a:xfrm>
            <a:off x="4260567" y="0"/>
            <a:ext cx="79317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390" name="Google Shape;390;p87"/>
          <p:cNvSpPr txBox="1">
            <a:spLocks noGrp="1"/>
          </p:cNvSpPr>
          <p:nvPr>
            <p:ph type="ctrTitle"/>
          </p:nvPr>
        </p:nvSpPr>
        <p:spPr>
          <a:xfrm>
            <a:off x="762000" y="778633"/>
            <a:ext cx="2618700" cy="1745700"/>
          </a:xfrm>
          <a:prstGeom prst="rect">
            <a:avLst/>
          </a:prstGeom>
        </p:spPr>
        <p:txBody>
          <a:bodyPr spcFirstLastPara="1" wrap="square" lIns="0" tIns="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91" name="Google Shape;391;p87"/>
          <p:cNvSpPr txBox="1">
            <a:spLocks noGrp="1"/>
          </p:cNvSpPr>
          <p:nvPr>
            <p:ph type="body" idx="1"/>
          </p:nvPr>
        </p:nvSpPr>
        <p:spPr>
          <a:xfrm>
            <a:off x="4581400" y="906400"/>
            <a:ext cx="7000500" cy="5045100"/>
          </a:xfrm>
          <a:prstGeom prst="rect">
            <a:avLst/>
          </a:prstGeom>
        </p:spPr>
        <p:txBody>
          <a:bodyPr spcFirstLastPara="1" wrap="square" lIns="0" tIns="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spcBef>
                <a:spcPts val="13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spcBef>
                <a:spcPts val="1300"/>
              </a:spcBef>
              <a:spcAft>
                <a:spcPts val="13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92" name="Google Shape;392;p87"/>
          <p:cNvSpPr txBox="1">
            <a:spLocks noGrp="1"/>
          </p:cNvSpPr>
          <p:nvPr>
            <p:ph type="subTitle" idx="2"/>
          </p:nvPr>
        </p:nvSpPr>
        <p:spPr>
          <a:xfrm>
            <a:off x="762038" y="4167733"/>
            <a:ext cx="2618700" cy="721500"/>
          </a:xfrm>
          <a:prstGeom prst="rect">
            <a:avLst/>
          </a:prstGeom>
        </p:spPr>
        <p:txBody>
          <a:bodyPr spcFirstLastPara="1" wrap="square" lIns="0" tIns="0" rIns="121900" bIns="12190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esentation Title" type="secHead">
  <p:cSld name="SECTION_HEADER">
    <p:bg>
      <p:bgPr>
        <a:solidFill>
          <a:srgbClr val="1B79A3"/>
        </a:solidFill>
        <a:effectLst/>
      </p:bgPr>
    </p:bg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89"/>
          <p:cNvSpPr/>
          <p:nvPr/>
        </p:nvSpPr>
        <p:spPr>
          <a:xfrm>
            <a:off x="0" y="5200"/>
            <a:ext cx="12192000" cy="3431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28588" dist="19050" dir="606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399" name="Google Shape;399;p89"/>
          <p:cNvSpPr txBox="1">
            <a:spLocks noGrp="1"/>
          </p:cNvSpPr>
          <p:nvPr>
            <p:ph type="title"/>
          </p:nvPr>
        </p:nvSpPr>
        <p:spPr>
          <a:xfrm>
            <a:off x="970400" y="3868933"/>
            <a:ext cx="10251300" cy="1793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None/>
              <a:defRPr sz="47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None/>
              <a:defRPr sz="47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None/>
              <a:defRPr sz="47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None/>
              <a:defRPr sz="47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None/>
              <a:defRPr sz="47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None/>
              <a:defRPr sz="47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None/>
              <a:defRPr sz="47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None/>
              <a:defRPr sz="47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None/>
              <a:defRPr sz="47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400" name="Google Shape;400;p89"/>
          <p:cNvPicPr preferRelativeResize="0"/>
          <p:nvPr/>
        </p:nvPicPr>
        <p:blipFill rotWithShape="1">
          <a:blip r:embed="rId2">
            <a:alphaModFix/>
          </a:blip>
          <a:srcRect l="7447" t="14307" r="7439" b="14300"/>
          <a:stretch/>
        </p:blipFill>
        <p:spPr>
          <a:xfrm>
            <a:off x="4057600" y="695133"/>
            <a:ext cx="4076801" cy="2051732"/>
          </a:xfrm>
          <a:prstGeom prst="rect">
            <a:avLst/>
          </a:prstGeom>
          <a:noFill/>
          <a:ln>
            <a:noFill/>
          </a:ln>
          <a:effectLst>
            <a:outerShdw blurRad="57150" dist="19050" dir="9720000" algn="bl" rotWithShape="0">
              <a:srgbClr val="000000">
                <a:alpha val="50000"/>
              </a:srgbClr>
            </a:outerShdw>
          </a:effectLst>
        </p:spPr>
      </p:pic>
      <p:sp>
        <p:nvSpPr>
          <p:cNvPr id="401" name="Google Shape;401;p89"/>
          <p:cNvSpPr txBox="1">
            <a:spLocks noGrp="1"/>
          </p:cNvSpPr>
          <p:nvPr>
            <p:ph type="subTitle" idx="1"/>
          </p:nvPr>
        </p:nvSpPr>
        <p:spPr>
          <a:xfrm>
            <a:off x="970600" y="5662433"/>
            <a:ext cx="10250700" cy="603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1" type="tx">
  <p:cSld name="TITLE_AND_BODY">
    <p:bg>
      <p:bgPr>
        <a:solidFill>
          <a:srgbClr val="1B79A3"/>
        </a:solidFill>
        <a:effectLst/>
      </p:bgPr>
    </p:bg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90"/>
          <p:cNvSpPr/>
          <p:nvPr/>
        </p:nvSpPr>
        <p:spPr>
          <a:xfrm>
            <a:off x="-100" y="1175600"/>
            <a:ext cx="12192000" cy="5682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404" name="Google Shape;404;p90"/>
          <p:cNvSpPr txBox="1">
            <a:spLocks noGrp="1"/>
          </p:cNvSpPr>
          <p:nvPr>
            <p:ph type="ctrTitle"/>
          </p:nvPr>
        </p:nvSpPr>
        <p:spPr>
          <a:xfrm>
            <a:off x="970483" y="2182633"/>
            <a:ext cx="10250700" cy="2219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405" name="Google Shape;405;p90"/>
          <p:cNvSpPr txBox="1">
            <a:spLocks noGrp="1"/>
          </p:cNvSpPr>
          <p:nvPr>
            <p:ph type="subTitle" idx="1"/>
          </p:nvPr>
        </p:nvSpPr>
        <p:spPr>
          <a:xfrm>
            <a:off x="970720" y="4751500"/>
            <a:ext cx="10250700" cy="721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pic>
        <p:nvPicPr>
          <p:cNvPr id="406" name="Google Shape;406;p90"/>
          <p:cNvPicPr preferRelativeResize="0"/>
          <p:nvPr/>
        </p:nvPicPr>
        <p:blipFill rotWithShape="1">
          <a:blip r:embed="rId2">
            <a:alphaModFix/>
          </a:blip>
          <a:srcRect b="20045"/>
          <a:stretch/>
        </p:blipFill>
        <p:spPr>
          <a:xfrm>
            <a:off x="222800" y="61767"/>
            <a:ext cx="1840403" cy="882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 type="twoColTx">
  <p:cSld name="TITLE_AND_TWO_COLUMNS">
    <p:bg>
      <p:bgPr>
        <a:solidFill>
          <a:srgbClr val="1B79A3"/>
        </a:solidFill>
        <a:effectLst/>
      </p:bgPr>
    </p:bg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91"/>
          <p:cNvSpPr/>
          <p:nvPr/>
        </p:nvSpPr>
        <p:spPr>
          <a:xfrm>
            <a:off x="-100" y="1175600"/>
            <a:ext cx="12192000" cy="5682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pic>
        <p:nvPicPr>
          <p:cNvPr id="409" name="Google Shape;409;p91"/>
          <p:cNvPicPr preferRelativeResize="0"/>
          <p:nvPr/>
        </p:nvPicPr>
        <p:blipFill rotWithShape="1">
          <a:blip r:embed="rId2">
            <a:alphaModFix/>
          </a:blip>
          <a:srcRect b="20045"/>
          <a:stretch/>
        </p:blipFill>
        <p:spPr>
          <a:xfrm>
            <a:off x="222800" y="61767"/>
            <a:ext cx="1840403" cy="882834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91"/>
          <p:cNvSpPr txBox="1">
            <a:spLocks noGrp="1"/>
          </p:cNvSpPr>
          <p:nvPr>
            <p:ph type="title"/>
          </p:nvPr>
        </p:nvSpPr>
        <p:spPr>
          <a:xfrm>
            <a:off x="1976233" y="231000"/>
            <a:ext cx="9906900" cy="713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11" name="Google Shape;411;p91"/>
          <p:cNvSpPr txBox="1">
            <a:spLocks noGrp="1"/>
          </p:cNvSpPr>
          <p:nvPr>
            <p:ph type="body" idx="1"/>
          </p:nvPr>
        </p:nvSpPr>
        <p:spPr>
          <a:xfrm>
            <a:off x="308800" y="1371600"/>
            <a:ext cx="11574300" cy="301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spcBef>
                <a:spcPts val="700"/>
              </a:spcBef>
              <a:spcAft>
                <a:spcPts val="7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 type="titleOnly">
  <p:cSld name="TITLE_ONLY">
    <p:bg>
      <p:bgPr>
        <a:solidFill>
          <a:srgbClr val="1B79A3"/>
        </a:solidFill>
        <a:effectLst/>
      </p:bgPr>
    </p:bg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92"/>
          <p:cNvSpPr/>
          <p:nvPr/>
        </p:nvSpPr>
        <p:spPr>
          <a:xfrm>
            <a:off x="-100" y="1175600"/>
            <a:ext cx="12192000" cy="5682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414" name="Google Shape;414;p92"/>
          <p:cNvSpPr txBox="1">
            <a:spLocks noGrp="1"/>
          </p:cNvSpPr>
          <p:nvPr>
            <p:ph type="body" idx="1"/>
          </p:nvPr>
        </p:nvSpPr>
        <p:spPr>
          <a:xfrm>
            <a:off x="308800" y="1371600"/>
            <a:ext cx="5681700" cy="5045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spcBef>
                <a:spcPts val="700"/>
              </a:spcBef>
              <a:spcAft>
                <a:spcPts val="7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415" name="Google Shape;415;p92"/>
          <p:cNvSpPr txBox="1">
            <a:spLocks noGrp="1"/>
          </p:cNvSpPr>
          <p:nvPr>
            <p:ph type="body" idx="2"/>
          </p:nvPr>
        </p:nvSpPr>
        <p:spPr>
          <a:xfrm>
            <a:off x="6201433" y="1371600"/>
            <a:ext cx="5681700" cy="5045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spcBef>
                <a:spcPts val="700"/>
              </a:spcBef>
              <a:spcAft>
                <a:spcPts val="7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416" name="Google Shape;416;p92"/>
          <p:cNvSpPr txBox="1">
            <a:spLocks noGrp="1"/>
          </p:cNvSpPr>
          <p:nvPr>
            <p:ph type="title"/>
          </p:nvPr>
        </p:nvSpPr>
        <p:spPr>
          <a:xfrm>
            <a:off x="1976233" y="231000"/>
            <a:ext cx="9906900" cy="713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pic>
        <p:nvPicPr>
          <p:cNvPr id="417" name="Google Shape;417;p92"/>
          <p:cNvPicPr preferRelativeResize="0"/>
          <p:nvPr/>
        </p:nvPicPr>
        <p:blipFill rotWithShape="1">
          <a:blip r:embed="rId2">
            <a:alphaModFix/>
          </a:blip>
          <a:srcRect b="20045"/>
          <a:stretch/>
        </p:blipFill>
        <p:spPr>
          <a:xfrm>
            <a:off x="222800" y="61767"/>
            <a:ext cx="1840403" cy="882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1">
  <p:cSld name="ONE_COLUMN_TEXT">
    <p:bg>
      <p:bgPr>
        <a:solidFill>
          <a:srgbClr val="1B79A3"/>
        </a:solidFill>
        <a:effectLst/>
      </p:bgPr>
    </p:bg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93"/>
          <p:cNvSpPr/>
          <p:nvPr/>
        </p:nvSpPr>
        <p:spPr>
          <a:xfrm>
            <a:off x="-100" y="1175600"/>
            <a:ext cx="12192000" cy="5682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420" name="Google Shape;420;p93"/>
          <p:cNvSpPr txBox="1">
            <a:spLocks noGrp="1"/>
          </p:cNvSpPr>
          <p:nvPr>
            <p:ph type="body" idx="1"/>
          </p:nvPr>
        </p:nvSpPr>
        <p:spPr>
          <a:xfrm>
            <a:off x="308800" y="1371600"/>
            <a:ext cx="5681700" cy="5045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spcBef>
                <a:spcPts val="700"/>
              </a:spcBef>
              <a:spcAft>
                <a:spcPts val="7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421" name="Google Shape;421;p93"/>
          <p:cNvSpPr txBox="1">
            <a:spLocks noGrp="1"/>
          </p:cNvSpPr>
          <p:nvPr>
            <p:ph type="title"/>
          </p:nvPr>
        </p:nvSpPr>
        <p:spPr>
          <a:xfrm>
            <a:off x="1976233" y="231000"/>
            <a:ext cx="9906900" cy="713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pic>
        <p:nvPicPr>
          <p:cNvPr id="422" name="Google Shape;422;p93"/>
          <p:cNvPicPr preferRelativeResize="0"/>
          <p:nvPr/>
        </p:nvPicPr>
        <p:blipFill rotWithShape="1">
          <a:blip r:embed="rId2">
            <a:alphaModFix/>
          </a:blip>
          <a:srcRect b="20045"/>
          <a:stretch/>
        </p:blipFill>
        <p:spPr>
          <a:xfrm>
            <a:off x="222800" y="61767"/>
            <a:ext cx="1840403" cy="882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2">
  <p:cSld name="TITLE_AND_BODY_1">
    <p:bg>
      <p:bgPr>
        <a:solidFill>
          <a:srgbClr val="1B79A3"/>
        </a:solidFill>
        <a:effectLst/>
      </p:bgPr>
    </p:bg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94"/>
          <p:cNvSpPr/>
          <p:nvPr/>
        </p:nvSpPr>
        <p:spPr>
          <a:xfrm>
            <a:off x="0" y="0"/>
            <a:ext cx="12192000" cy="5682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425" name="Google Shape;425;p94"/>
          <p:cNvSpPr txBox="1">
            <a:spLocks noGrp="1"/>
          </p:cNvSpPr>
          <p:nvPr>
            <p:ph type="ctrTitle"/>
          </p:nvPr>
        </p:nvSpPr>
        <p:spPr>
          <a:xfrm>
            <a:off x="970583" y="1007033"/>
            <a:ext cx="10250700" cy="2219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426" name="Google Shape;426;p94"/>
          <p:cNvSpPr txBox="1">
            <a:spLocks noGrp="1"/>
          </p:cNvSpPr>
          <p:nvPr>
            <p:ph type="subTitle" idx="1"/>
          </p:nvPr>
        </p:nvSpPr>
        <p:spPr>
          <a:xfrm>
            <a:off x="970820" y="3575900"/>
            <a:ext cx="10250700" cy="721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>
                <a:solidFill>
                  <a:srgbClr val="000000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None/>
              <a:defRPr sz="21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pic>
        <p:nvPicPr>
          <p:cNvPr id="427" name="Google Shape;427;p94"/>
          <p:cNvPicPr preferRelativeResize="0"/>
          <p:nvPr/>
        </p:nvPicPr>
        <p:blipFill rotWithShape="1">
          <a:blip r:embed="rId2">
            <a:alphaModFix/>
          </a:blip>
          <a:srcRect b="20045"/>
          <a:stretch/>
        </p:blipFill>
        <p:spPr>
          <a:xfrm>
            <a:off x="10042800" y="5784000"/>
            <a:ext cx="1840402" cy="882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TITLE_AND_TWO_COLUMNS_1">
    <p:bg>
      <p:bgPr>
        <a:solidFill>
          <a:srgbClr val="1B79A3"/>
        </a:solidFill>
        <a:effectLst/>
      </p:bgPr>
    </p:bg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95"/>
          <p:cNvSpPr/>
          <p:nvPr/>
        </p:nvSpPr>
        <p:spPr>
          <a:xfrm>
            <a:off x="0" y="0"/>
            <a:ext cx="12192000" cy="5682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430" name="Google Shape;430;p95"/>
          <p:cNvSpPr txBox="1">
            <a:spLocks noGrp="1"/>
          </p:cNvSpPr>
          <p:nvPr>
            <p:ph type="body" idx="1"/>
          </p:nvPr>
        </p:nvSpPr>
        <p:spPr>
          <a:xfrm>
            <a:off x="308800" y="600133"/>
            <a:ext cx="11574300" cy="301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  <a:def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  <a:def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■"/>
              <a:def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  <a:def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  <a:def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■"/>
              <a:def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  <a:def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  <a:def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81000" rtl="0">
              <a:spcBef>
                <a:spcPts val="700"/>
              </a:spcBef>
              <a:spcAft>
                <a:spcPts val="700"/>
              </a:spcAft>
              <a:buClr>
                <a:srgbClr val="000000"/>
              </a:buClr>
              <a:buSzPts val="2400"/>
              <a:buFont typeface="Arial"/>
              <a:buChar char="■"/>
              <a:def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1" name="Google Shape;431;p95"/>
          <p:cNvSpPr txBox="1">
            <a:spLocks noGrp="1"/>
          </p:cNvSpPr>
          <p:nvPr>
            <p:ph type="title"/>
          </p:nvPr>
        </p:nvSpPr>
        <p:spPr>
          <a:xfrm>
            <a:off x="308800" y="5915567"/>
            <a:ext cx="9906900" cy="713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pic>
        <p:nvPicPr>
          <p:cNvPr id="432" name="Google Shape;432;p95"/>
          <p:cNvPicPr preferRelativeResize="0"/>
          <p:nvPr/>
        </p:nvPicPr>
        <p:blipFill rotWithShape="1">
          <a:blip r:embed="rId2">
            <a:alphaModFix/>
          </a:blip>
          <a:srcRect b="20045"/>
          <a:stretch/>
        </p:blipFill>
        <p:spPr>
          <a:xfrm>
            <a:off x="10042800" y="5784000"/>
            <a:ext cx="1840402" cy="882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ONLY_1">
    <p:bg>
      <p:bgPr>
        <a:solidFill>
          <a:srgbClr val="1B79A3"/>
        </a:solidFill>
        <a:effectLst/>
      </p:bgPr>
    </p:bg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96"/>
          <p:cNvSpPr/>
          <p:nvPr/>
        </p:nvSpPr>
        <p:spPr>
          <a:xfrm>
            <a:off x="-100" y="0"/>
            <a:ext cx="12192000" cy="5682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435" name="Google Shape;435;p96"/>
          <p:cNvSpPr txBox="1">
            <a:spLocks noGrp="1"/>
          </p:cNvSpPr>
          <p:nvPr>
            <p:ph type="body" idx="1"/>
          </p:nvPr>
        </p:nvSpPr>
        <p:spPr>
          <a:xfrm>
            <a:off x="308767" y="600133"/>
            <a:ext cx="5681700" cy="5045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spcBef>
                <a:spcPts val="700"/>
              </a:spcBef>
              <a:spcAft>
                <a:spcPts val="7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436" name="Google Shape;436;p96"/>
          <p:cNvSpPr txBox="1">
            <a:spLocks noGrp="1"/>
          </p:cNvSpPr>
          <p:nvPr>
            <p:ph type="body" idx="2"/>
          </p:nvPr>
        </p:nvSpPr>
        <p:spPr>
          <a:xfrm>
            <a:off x="6201400" y="600133"/>
            <a:ext cx="5681700" cy="5045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spcBef>
                <a:spcPts val="700"/>
              </a:spcBef>
              <a:spcAft>
                <a:spcPts val="7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437" name="Google Shape;437;p96"/>
          <p:cNvSpPr txBox="1">
            <a:spLocks noGrp="1"/>
          </p:cNvSpPr>
          <p:nvPr>
            <p:ph type="title"/>
          </p:nvPr>
        </p:nvSpPr>
        <p:spPr>
          <a:xfrm>
            <a:off x="308800" y="5915567"/>
            <a:ext cx="9906900" cy="713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pic>
        <p:nvPicPr>
          <p:cNvPr id="438" name="Google Shape;438;p96"/>
          <p:cNvPicPr preferRelativeResize="0"/>
          <p:nvPr/>
        </p:nvPicPr>
        <p:blipFill rotWithShape="1">
          <a:blip r:embed="rId2">
            <a:alphaModFix/>
          </a:blip>
          <a:srcRect b="20045"/>
          <a:stretch/>
        </p:blipFill>
        <p:spPr>
          <a:xfrm>
            <a:off x="10042800" y="5784000"/>
            <a:ext cx="1840402" cy="882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2">
  <p:cSld name="ONE_COLUMN_TEXT_1">
    <p:bg>
      <p:bgPr>
        <a:solidFill>
          <a:srgbClr val="1B79A3"/>
        </a:solidFill>
        <a:effectLst/>
      </p:bgPr>
    </p:bg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97"/>
          <p:cNvSpPr/>
          <p:nvPr/>
        </p:nvSpPr>
        <p:spPr>
          <a:xfrm>
            <a:off x="0" y="0"/>
            <a:ext cx="12192000" cy="5682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441" name="Google Shape;441;p97"/>
          <p:cNvSpPr txBox="1">
            <a:spLocks noGrp="1"/>
          </p:cNvSpPr>
          <p:nvPr>
            <p:ph type="body" idx="1"/>
          </p:nvPr>
        </p:nvSpPr>
        <p:spPr>
          <a:xfrm>
            <a:off x="308767" y="600133"/>
            <a:ext cx="5681700" cy="5045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spcBef>
                <a:spcPts val="700"/>
              </a:spcBef>
              <a:spcAft>
                <a:spcPts val="7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442" name="Google Shape;442;p97"/>
          <p:cNvSpPr txBox="1">
            <a:spLocks noGrp="1"/>
          </p:cNvSpPr>
          <p:nvPr>
            <p:ph type="title"/>
          </p:nvPr>
        </p:nvSpPr>
        <p:spPr>
          <a:xfrm>
            <a:off x="308800" y="5915567"/>
            <a:ext cx="9906900" cy="713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pic>
        <p:nvPicPr>
          <p:cNvPr id="443" name="Google Shape;443;p97"/>
          <p:cNvPicPr preferRelativeResize="0"/>
          <p:nvPr/>
        </p:nvPicPr>
        <p:blipFill rotWithShape="1">
          <a:blip r:embed="rId2">
            <a:alphaModFix/>
          </a:blip>
          <a:srcRect b="20045"/>
          <a:stretch/>
        </p:blipFill>
        <p:spPr>
          <a:xfrm>
            <a:off x="10042800" y="5784000"/>
            <a:ext cx="1840402" cy="882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lf Tone 1">
  <p:cSld name="SECTION_TITLE_AND_DESCRIPTION">
    <p:bg>
      <p:bgPr>
        <a:solidFill>
          <a:srgbClr val="1B79A3"/>
        </a:solidFill>
        <a:effectLst/>
      </p:bgPr>
    </p:bg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98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446" name="Google Shape;446;p98"/>
          <p:cNvSpPr txBox="1">
            <a:spLocks noGrp="1"/>
          </p:cNvSpPr>
          <p:nvPr>
            <p:ph type="ctrTitle"/>
          </p:nvPr>
        </p:nvSpPr>
        <p:spPr>
          <a:xfrm>
            <a:off x="762000" y="786633"/>
            <a:ext cx="4499100" cy="2321100"/>
          </a:xfrm>
          <a:prstGeom prst="rect">
            <a:avLst/>
          </a:prstGeom>
        </p:spPr>
        <p:txBody>
          <a:bodyPr spcFirstLastPara="1" wrap="square" lIns="0" tIns="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47" name="Google Shape;447;p98"/>
          <p:cNvSpPr txBox="1">
            <a:spLocks noGrp="1"/>
          </p:cNvSpPr>
          <p:nvPr>
            <p:ph type="body" idx="1"/>
          </p:nvPr>
        </p:nvSpPr>
        <p:spPr>
          <a:xfrm>
            <a:off x="6416833" y="906400"/>
            <a:ext cx="5466000" cy="5045100"/>
          </a:xfrm>
          <a:prstGeom prst="rect">
            <a:avLst/>
          </a:prstGeom>
        </p:spPr>
        <p:txBody>
          <a:bodyPr spcFirstLastPara="1" wrap="square" lIns="0" tIns="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spcBef>
                <a:spcPts val="700"/>
              </a:spcBef>
              <a:spcAft>
                <a:spcPts val="7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grpSp>
        <p:nvGrpSpPr>
          <p:cNvPr id="448" name="Google Shape;448;p98"/>
          <p:cNvGrpSpPr/>
          <p:nvPr/>
        </p:nvGrpSpPr>
        <p:grpSpPr>
          <a:xfrm>
            <a:off x="761836" y="4126110"/>
            <a:ext cx="994316" cy="61102"/>
            <a:chOff x="4580561" y="2589004"/>
            <a:chExt cx="1064464" cy="25200"/>
          </a:xfrm>
        </p:grpSpPr>
        <p:sp>
          <p:nvSpPr>
            <p:cNvPr id="449" name="Google Shape;449;p9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9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1" name="Google Shape;451;p98"/>
          <p:cNvSpPr txBox="1">
            <a:spLocks noGrp="1"/>
          </p:cNvSpPr>
          <p:nvPr>
            <p:ph type="subTitle" idx="2"/>
          </p:nvPr>
        </p:nvSpPr>
        <p:spPr>
          <a:xfrm>
            <a:off x="761995" y="4331200"/>
            <a:ext cx="4499100" cy="721500"/>
          </a:xfrm>
          <a:prstGeom prst="rect">
            <a:avLst/>
          </a:prstGeom>
        </p:spPr>
        <p:txBody>
          <a:bodyPr spcFirstLastPara="1" wrap="square" lIns="0" tIns="121900" rIns="121900" bIns="12190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lf Tone 2">
  <p:cSld name="SECTION_TITLE_AND_DESCRIPTION_1">
    <p:bg>
      <p:bgPr>
        <a:solidFill>
          <a:srgbClr val="1B79A3"/>
        </a:solidFill>
        <a:effectLst/>
      </p:bgPr>
    </p:bg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99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454" name="Google Shape;454;p99"/>
          <p:cNvSpPr txBox="1">
            <a:spLocks noGrp="1"/>
          </p:cNvSpPr>
          <p:nvPr>
            <p:ph type="ctrTitle"/>
          </p:nvPr>
        </p:nvSpPr>
        <p:spPr>
          <a:xfrm>
            <a:off x="762000" y="786633"/>
            <a:ext cx="4499100" cy="2321100"/>
          </a:xfrm>
          <a:prstGeom prst="rect">
            <a:avLst/>
          </a:prstGeom>
        </p:spPr>
        <p:txBody>
          <a:bodyPr spcFirstLastPara="1" wrap="square" lIns="0" tIns="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55" name="Google Shape;455;p99"/>
          <p:cNvSpPr txBox="1">
            <a:spLocks noGrp="1"/>
          </p:cNvSpPr>
          <p:nvPr>
            <p:ph type="body" idx="1"/>
          </p:nvPr>
        </p:nvSpPr>
        <p:spPr>
          <a:xfrm>
            <a:off x="6416833" y="906400"/>
            <a:ext cx="5466000" cy="5045100"/>
          </a:xfrm>
          <a:prstGeom prst="rect">
            <a:avLst/>
          </a:prstGeom>
        </p:spPr>
        <p:txBody>
          <a:bodyPr spcFirstLastPara="1" wrap="square" lIns="0" tIns="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spcBef>
                <a:spcPts val="700"/>
              </a:spcBef>
              <a:spcAft>
                <a:spcPts val="7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grpSp>
        <p:nvGrpSpPr>
          <p:cNvPr id="456" name="Google Shape;456;p99"/>
          <p:cNvGrpSpPr/>
          <p:nvPr/>
        </p:nvGrpSpPr>
        <p:grpSpPr>
          <a:xfrm>
            <a:off x="761836" y="3806676"/>
            <a:ext cx="994316" cy="61102"/>
            <a:chOff x="4580561" y="2589004"/>
            <a:chExt cx="1064464" cy="25200"/>
          </a:xfrm>
        </p:grpSpPr>
        <p:sp>
          <p:nvSpPr>
            <p:cNvPr id="457" name="Google Shape;457;p9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9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9" name="Google Shape;459;p99"/>
          <p:cNvSpPr txBox="1">
            <a:spLocks noGrp="1"/>
          </p:cNvSpPr>
          <p:nvPr>
            <p:ph type="subTitle" idx="2"/>
          </p:nvPr>
        </p:nvSpPr>
        <p:spPr>
          <a:xfrm>
            <a:off x="761995" y="4011767"/>
            <a:ext cx="4499100" cy="721500"/>
          </a:xfrm>
          <a:prstGeom prst="rect">
            <a:avLst/>
          </a:prstGeom>
        </p:spPr>
        <p:txBody>
          <a:bodyPr spcFirstLastPara="1" wrap="square" lIns="0" tIns="121900" rIns="121900" bIns="12190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no bar) Half Tone">
  <p:cSld name="SECTION_TITLE_AND_DESCRIPTION_1_1">
    <p:bg>
      <p:bgPr>
        <a:solidFill>
          <a:srgbClr val="1B79A3"/>
        </a:solidFill>
        <a:effectLst/>
      </p:bgPr>
    </p:bg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00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462" name="Google Shape;462;p100"/>
          <p:cNvSpPr txBox="1">
            <a:spLocks noGrp="1"/>
          </p:cNvSpPr>
          <p:nvPr>
            <p:ph type="body" idx="1"/>
          </p:nvPr>
        </p:nvSpPr>
        <p:spPr>
          <a:xfrm>
            <a:off x="6416833" y="906400"/>
            <a:ext cx="5466000" cy="5045100"/>
          </a:xfrm>
          <a:prstGeom prst="rect">
            <a:avLst/>
          </a:prstGeom>
        </p:spPr>
        <p:txBody>
          <a:bodyPr spcFirstLastPara="1" wrap="square" lIns="0" tIns="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spcBef>
                <a:spcPts val="700"/>
              </a:spcBef>
              <a:spcAft>
                <a:spcPts val="7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463" name="Google Shape;463;p100"/>
          <p:cNvSpPr txBox="1">
            <a:spLocks noGrp="1"/>
          </p:cNvSpPr>
          <p:nvPr>
            <p:ph type="subTitle" idx="2"/>
          </p:nvPr>
        </p:nvSpPr>
        <p:spPr>
          <a:xfrm>
            <a:off x="761995" y="4011767"/>
            <a:ext cx="4499100" cy="721500"/>
          </a:xfrm>
          <a:prstGeom prst="rect">
            <a:avLst/>
          </a:prstGeom>
        </p:spPr>
        <p:txBody>
          <a:bodyPr spcFirstLastPara="1" wrap="square" lIns="0" tIns="121900" rIns="121900" bIns="12190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64" name="Google Shape;464;p100"/>
          <p:cNvSpPr txBox="1">
            <a:spLocks noGrp="1"/>
          </p:cNvSpPr>
          <p:nvPr>
            <p:ph type="ctrTitle"/>
          </p:nvPr>
        </p:nvSpPr>
        <p:spPr>
          <a:xfrm>
            <a:off x="762000" y="786633"/>
            <a:ext cx="4499100" cy="2321100"/>
          </a:xfrm>
          <a:prstGeom prst="rect">
            <a:avLst/>
          </a:prstGeom>
        </p:spPr>
        <p:txBody>
          <a:bodyPr spcFirstLastPara="1" wrap="square" lIns="0" tIns="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no bar) Third Tone">
  <p:cSld name="SECTION_TITLE_AND_DESCRIPTION_1_1_1">
    <p:bg>
      <p:bgPr>
        <a:solidFill>
          <a:srgbClr val="1B79A3"/>
        </a:solidFill>
        <a:effectLst/>
      </p:bgPr>
    </p:bg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101"/>
          <p:cNvSpPr/>
          <p:nvPr/>
        </p:nvSpPr>
        <p:spPr>
          <a:xfrm>
            <a:off x="4260567" y="0"/>
            <a:ext cx="79317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467" name="Google Shape;467;p101"/>
          <p:cNvSpPr txBox="1">
            <a:spLocks noGrp="1"/>
          </p:cNvSpPr>
          <p:nvPr>
            <p:ph type="ctrTitle"/>
          </p:nvPr>
        </p:nvSpPr>
        <p:spPr>
          <a:xfrm>
            <a:off x="762000" y="778633"/>
            <a:ext cx="2618700" cy="1745700"/>
          </a:xfrm>
          <a:prstGeom prst="rect">
            <a:avLst/>
          </a:prstGeom>
        </p:spPr>
        <p:txBody>
          <a:bodyPr spcFirstLastPara="1" wrap="square" lIns="0" tIns="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68" name="Google Shape;468;p101"/>
          <p:cNvSpPr txBox="1">
            <a:spLocks noGrp="1"/>
          </p:cNvSpPr>
          <p:nvPr>
            <p:ph type="body" idx="1"/>
          </p:nvPr>
        </p:nvSpPr>
        <p:spPr>
          <a:xfrm>
            <a:off x="4581400" y="906400"/>
            <a:ext cx="7000500" cy="5045100"/>
          </a:xfrm>
          <a:prstGeom prst="rect">
            <a:avLst/>
          </a:prstGeom>
        </p:spPr>
        <p:txBody>
          <a:bodyPr spcFirstLastPara="1" wrap="square" lIns="0" tIns="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spcBef>
                <a:spcPts val="700"/>
              </a:spcBef>
              <a:spcAft>
                <a:spcPts val="7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469" name="Google Shape;469;p101"/>
          <p:cNvSpPr txBox="1">
            <a:spLocks noGrp="1"/>
          </p:cNvSpPr>
          <p:nvPr>
            <p:ph type="subTitle" idx="2"/>
          </p:nvPr>
        </p:nvSpPr>
        <p:spPr>
          <a:xfrm>
            <a:off x="762038" y="4167733"/>
            <a:ext cx="2618700" cy="721500"/>
          </a:xfrm>
          <a:prstGeom prst="rect">
            <a:avLst/>
          </a:prstGeom>
        </p:spPr>
        <p:txBody>
          <a:bodyPr spcFirstLastPara="1" wrap="square" lIns="0" tIns="0" rIns="121900" bIns="12190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Quote 1">
  <p:cSld name="SECTION_TITLE_AND_DESCRIPTION_2_1">
    <p:bg>
      <p:bgPr>
        <a:solidFill>
          <a:srgbClr val="1B79A3"/>
        </a:solidFill>
        <a:effectLst/>
      </p:bgPr>
    </p:bg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102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472" name="Google Shape;472;p102"/>
          <p:cNvSpPr txBox="1">
            <a:spLocks noGrp="1"/>
          </p:cNvSpPr>
          <p:nvPr>
            <p:ph type="ctrTitle"/>
          </p:nvPr>
        </p:nvSpPr>
        <p:spPr>
          <a:xfrm>
            <a:off x="6847500" y="598833"/>
            <a:ext cx="4499100" cy="5654400"/>
          </a:xfrm>
          <a:prstGeom prst="rect">
            <a:avLst/>
          </a:prstGeom>
        </p:spPr>
        <p:txBody>
          <a:bodyPr spcFirstLastPara="1" wrap="square" lIns="0" tIns="121900" rIns="121900" bIns="12190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Quote 2">
  <p:cSld name="SECTION_HEADER_1">
    <p:bg>
      <p:bgPr>
        <a:solidFill>
          <a:srgbClr val="1B79A3"/>
        </a:solidFill>
        <a:effectLst/>
      </p:bgPr>
    </p:bg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03"/>
          <p:cNvSpPr/>
          <p:nvPr/>
        </p:nvSpPr>
        <p:spPr>
          <a:xfrm>
            <a:off x="0" y="5200"/>
            <a:ext cx="12192000" cy="45573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28588" dist="19050" dir="606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475" name="Google Shape;475;p103"/>
          <p:cNvSpPr txBox="1">
            <a:spLocks noGrp="1"/>
          </p:cNvSpPr>
          <p:nvPr>
            <p:ph type="title"/>
          </p:nvPr>
        </p:nvSpPr>
        <p:spPr>
          <a:xfrm>
            <a:off x="970400" y="4885533"/>
            <a:ext cx="10251300" cy="1793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None/>
              <a:defRPr sz="47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None/>
              <a:defRPr sz="47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None/>
              <a:defRPr sz="47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None/>
              <a:defRPr sz="47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None/>
              <a:defRPr sz="47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None/>
              <a:defRPr sz="47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None/>
              <a:defRPr sz="47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None/>
              <a:defRPr sz="47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None/>
              <a:defRPr sz="47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 (IR logo)">
  <p:cSld name="MAIN_POINT_2">
    <p:bg>
      <p:bgPr>
        <a:solidFill>
          <a:srgbClr val="1B79A3"/>
        </a:solidFill>
        <a:effectLst/>
      </p:bgPr>
    </p:bg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4"/>
          <p:cNvSpPr txBox="1">
            <a:spLocks noGrp="1"/>
          </p:cNvSpPr>
          <p:nvPr>
            <p:ph type="ctrTitle"/>
          </p:nvPr>
        </p:nvSpPr>
        <p:spPr>
          <a:xfrm>
            <a:off x="762000" y="1885367"/>
            <a:ext cx="10400400" cy="2219700"/>
          </a:xfrm>
          <a:prstGeom prst="rect">
            <a:avLst/>
          </a:prstGeom>
        </p:spPr>
        <p:txBody>
          <a:bodyPr spcFirstLastPara="1" wrap="square" lIns="0" tIns="121900" rIns="121900" bIns="12190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grpSp>
        <p:nvGrpSpPr>
          <p:cNvPr id="478" name="Google Shape;478;p104"/>
          <p:cNvGrpSpPr/>
          <p:nvPr/>
        </p:nvGrpSpPr>
        <p:grpSpPr>
          <a:xfrm>
            <a:off x="761836" y="5225110"/>
            <a:ext cx="994316" cy="61102"/>
            <a:chOff x="4580561" y="2589004"/>
            <a:chExt cx="1064464" cy="25200"/>
          </a:xfrm>
        </p:grpSpPr>
        <p:sp>
          <p:nvSpPr>
            <p:cNvPr id="479" name="Google Shape;479;p10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10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81" name="Google Shape;481;p104"/>
          <p:cNvPicPr preferRelativeResize="0"/>
          <p:nvPr/>
        </p:nvPicPr>
        <p:blipFill rotWithShape="1">
          <a:blip r:embed="rId2">
            <a:alphaModFix/>
          </a:blip>
          <a:srcRect l="2969" b="20045"/>
          <a:stretch/>
        </p:blipFill>
        <p:spPr>
          <a:xfrm>
            <a:off x="762000" y="5286133"/>
            <a:ext cx="1785600" cy="882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 - left">
  <p:cSld name="MAIN_POINT">
    <p:bg>
      <p:bgPr>
        <a:solidFill>
          <a:srgbClr val="1B79A3"/>
        </a:solidFill>
        <a:effectLst/>
      </p:bgPr>
    </p:bg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105"/>
          <p:cNvSpPr txBox="1">
            <a:spLocks noGrp="1"/>
          </p:cNvSpPr>
          <p:nvPr>
            <p:ph type="ctrTitle"/>
          </p:nvPr>
        </p:nvSpPr>
        <p:spPr>
          <a:xfrm>
            <a:off x="762000" y="1885367"/>
            <a:ext cx="10400400" cy="2219700"/>
          </a:xfrm>
          <a:prstGeom prst="rect">
            <a:avLst/>
          </a:prstGeom>
        </p:spPr>
        <p:txBody>
          <a:bodyPr spcFirstLastPara="1" wrap="square" lIns="0" tIns="121900" rIns="121900" bIns="12190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grpSp>
        <p:nvGrpSpPr>
          <p:cNvPr id="484" name="Google Shape;484;p105"/>
          <p:cNvGrpSpPr/>
          <p:nvPr/>
        </p:nvGrpSpPr>
        <p:grpSpPr>
          <a:xfrm>
            <a:off x="761836" y="4262110"/>
            <a:ext cx="994316" cy="61102"/>
            <a:chOff x="4580561" y="2589004"/>
            <a:chExt cx="1064464" cy="25200"/>
          </a:xfrm>
        </p:grpSpPr>
        <p:sp>
          <p:nvSpPr>
            <p:cNvPr id="485" name="Google Shape;485;p10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10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7" name="Google Shape;487;p105"/>
          <p:cNvSpPr txBox="1">
            <a:spLocks noGrp="1"/>
          </p:cNvSpPr>
          <p:nvPr>
            <p:ph type="subTitle" idx="1"/>
          </p:nvPr>
        </p:nvSpPr>
        <p:spPr>
          <a:xfrm>
            <a:off x="762095" y="4467200"/>
            <a:ext cx="4499100" cy="721500"/>
          </a:xfrm>
          <a:prstGeom prst="rect">
            <a:avLst/>
          </a:prstGeom>
        </p:spPr>
        <p:txBody>
          <a:bodyPr spcFirstLastPara="1" wrap="square" lIns="0" tIns="121900" rIns="121900" bIns="12190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 - center">
  <p:cSld name="MAIN_POINT_1">
    <p:bg>
      <p:bgPr>
        <a:solidFill>
          <a:srgbClr val="1B79A3"/>
        </a:solidFill>
        <a:effectLst/>
      </p:bgPr>
    </p:bg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106"/>
          <p:cNvSpPr txBox="1">
            <a:spLocks noGrp="1"/>
          </p:cNvSpPr>
          <p:nvPr>
            <p:ph type="ctrTitle"/>
          </p:nvPr>
        </p:nvSpPr>
        <p:spPr>
          <a:xfrm>
            <a:off x="895600" y="1885367"/>
            <a:ext cx="10400400" cy="2219700"/>
          </a:xfrm>
          <a:prstGeom prst="rect">
            <a:avLst/>
          </a:prstGeom>
        </p:spPr>
        <p:txBody>
          <a:bodyPr spcFirstLastPara="1" wrap="square" lIns="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grpSp>
        <p:nvGrpSpPr>
          <p:cNvPr id="490" name="Google Shape;490;p106"/>
          <p:cNvGrpSpPr/>
          <p:nvPr/>
        </p:nvGrpSpPr>
        <p:grpSpPr>
          <a:xfrm>
            <a:off x="5598670" y="4262110"/>
            <a:ext cx="994316" cy="61102"/>
            <a:chOff x="4580561" y="2589004"/>
            <a:chExt cx="1064464" cy="25200"/>
          </a:xfrm>
        </p:grpSpPr>
        <p:sp>
          <p:nvSpPr>
            <p:cNvPr id="491" name="Google Shape;491;p10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10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3" name="Google Shape;493;p106"/>
          <p:cNvSpPr txBox="1">
            <a:spLocks noGrp="1"/>
          </p:cNvSpPr>
          <p:nvPr>
            <p:ph type="subTitle" idx="1"/>
          </p:nvPr>
        </p:nvSpPr>
        <p:spPr>
          <a:xfrm>
            <a:off x="895700" y="4467200"/>
            <a:ext cx="10400400" cy="721500"/>
          </a:xfrm>
          <a:prstGeom prst="rect">
            <a:avLst/>
          </a:prstGeom>
        </p:spPr>
        <p:txBody>
          <a:bodyPr spcFirstLastPara="1" wrap="square" lIns="0" tIns="121900" rIns="121900" bIns="1219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no bar) Highlight - center">
  <p:cSld name="MAIN_POINT_1_1">
    <p:bg>
      <p:bgPr>
        <a:solidFill>
          <a:srgbClr val="1B79A3"/>
        </a:solidFill>
        <a:effectLst/>
      </p:bgPr>
    </p:bg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107"/>
          <p:cNvSpPr txBox="1">
            <a:spLocks noGrp="1"/>
          </p:cNvSpPr>
          <p:nvPr>
            <p:ph type="ctrTitle"/>
          </p:nvPr>
        </p:nvSpPr>
        <p:spPr>
          <a:xfrm>
            <a:off x="895800" y="2319200"/>
            <a:ext cx="10400400" cy="2219700"/>
          </a:xfrm>
          <a:prstGeom prst="rect">
            <a:avLst/>
          </a:prstGeom>
        </p:spPr>
        <p:txBody>
          <a:bodyPr spcFirstLastPara="1" wrap="square" lIns="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 and body">
  <p:cSld name="BIG_NUMBER">
    <p:bg>
      <p:bgPr>
        <a:solidFill>
          <a:srgbClr val="1B79A3"/>
        </a:solidFill>
        <a:effectLst/>
      </p:bgPr>
    </p:bg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108"/>
          <p:cNvSpPr txBox="1">
            <a:spLocks noGrp="1"/>
          </p:cNvSpPr>
          <p:nvPr>
            <p:ph type="ctrTitle"/>
          </p:nvPr>
        </p:nvSpPr>
        <p:spPr>
          <a:xfrm>
            <a:off x="762000" y="786626"/>
            <a:ext cx="9756300" cy="1209900"/>
          </a:xfrm>
          <a:prstGeom prst="rect">
            <a:avLst/>
          </a:prstGeom>
        </p:spPr>
        <p:txBody>
          <a:bodyPr spcFirstLastPara="1" wrap="square" lIns="0" tIns="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98" name="Google Shape;498;p108"/>
          <p:cNvSpPr txBox="1">
            <a:spLocks noGrp="1"/>
          </p:cNvSpPr>
          <p:nvPr>
            <p:ph type="body" idx="1"/>
          </p:nvPr>
        </p:nvSpPr>
        <p:spPr>
          <a:xfrm>
            <a:off x="762000" y="1810417"/>
            <a:ext cx="9756300" cy="4447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marL="914400" lvl="1" indent="-381000" rtl="0"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2pPr>
            <a:lvl3pPr marL="1371600" lvl="2" indent="-381000" rtl="0"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3pPr>
            <a:lvl4pPr marL="1828800" lvl="3" indent="-381000" rtl="0"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4pPr>
            <a:lvl5pPr marL="2286000" lvl="4" indent="-381000" rtl="0"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5pPr>
            <a:lvl6pPr marL="2743200" lvl="5" indent="-381000" rtl="0"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6pPr>
            <a:lvl7pPr marL="3200400" lvl="6" indent="-381000" rtl="0"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7pPr>
            <a:lvl8pPr marL="3657600" lvl="7" indent="-381000" rtl="0"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8pPr>
            <a:lvl9pPr marL="4114800" lvl="8" indent="-381000" rtl="0">
              <a:spcBef>
                <a:spcPts val="700"/>
              </a:spcBef>
              <a:spcAft>
                <a:spcPts val="70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pty">
  <p:cSld name="BLANK_1">
    <p:bg>
      <p:bgPr>
        <a:solidFill>
          <a:srgbClr val="1B79A3"/>
        </a:solidFill>
        <a:effectLst/>
      </p:bgPr>
    </p:bg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 1">
  <p:cSld name="TITLE_AND_TWO_COLUMNS_2">
    <p:bg>
      <p:bgPr>
        <a:solidFill>
          <a:srgbClr val="1B79A3"/>
        </a:solidFill>
        <a:effectLst/>
      </p:bgPr>
    </p:bg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10"/>
          <p:cNvSpPr/>
          <p:nvPr/>
        </p:nvSpPr>
        <p:spPr>
          <a:xfrm>
            <a:off x="-100" y="1175600"/>
            <a:ext cx="12192000" cy="5682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2" name="Google Shape;502;p110"/>
          <p:cNvPicPr preferRelativeResize="0"/>
          <p:nvPr/>
        </p:nvPicPr>
        <p:blipFill rotWithShape="1">
          <a:blip r:embed="rId2">
            <a:alphaModFix/>
          </a:blip>
          <a:srcRect b="20045"/>
          <a:stretch/>
        </p:blipFill>
        <p:spPr>
          <a:xfrm>
            <a:off x="222800" y="61767"/>
            <a:ext cx="1840403" cy="882834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110"/>
          <p:cNvSpPr txBox="1">
            <a:spLocks noGrp="1"/>
          </p:cNvSpPr>
          <p:nvPr>
            <p:ph type="title"/>
          </p:nvPr>
        </p:nvSpPr>
        <p:spPr>
          <a:xfrm>
            <a:off x="1976233" y="231000"/>
            <a:ext cx="9906900" cy="7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04" name="Google Shape;504;p110"/>
          <p:cNvSpPr txBox="1">
            <a:spLocks noGrp="1"/>
          </p:cNvSpPr>
          <p:nvPr>
            <p:ph type="body" idx="1"/>
          </p:nvPr>
        </p:nvSpPr>
        <p:spPr>
          <a:xfrm>
            <a:off x="308800" y="1371600"/>
            <a:ext cx="11574300" cy="30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>
                <a:solidFill>
                  <a:srgbClr val="000000"/>
                </a:solidFill>
              </a:defRPr>
            </a:lvl1pPr>
            <a:lvl2pPr marL="91440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>
                <a:solidFill>
                  <a:srgbClr val="000000"/>
                </a:solidFill>
              </a:defRPr>
            </a:lvl2pPr>
            <a:lvl3pPr marL="137160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>
                <a:solidFill>
                  <a:srgbClr val="000000"/>
                </a:solidFill>
              </a:defRPr>
            </a:lvl3pPr>
            <a:lvl4pPr marL="1828800" lvl="3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>
                <a:solidFill>
                  <a:srgbClr val="000000"/>
                </a:solidFill>
              </a:defRPr>
            </a:lvl4pPr>
            <a:lvl5pPr marL="2286000" lvl="4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>
                <a:solidFill>
                  <a:srgbClr val="000000"/>
                </a:solidFill>
              </a:defRPr>
            </a:lvl5pPr>
            <a:lvl6pPr marL="2743200" lvl="5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>
                <a:solidFill>
                  <a:srgbClr val="000000"/>
                </a:solidFill>
              </a:defRPr>
            </a:lvl6pPr>
            <a:lvl7pPr marL="3200400" lvl="6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>
                <a:solidFill>
                  <a:srgbClr val="000000"/>
                </a:solidFill>
              </a:defRPr>
            </a:lvl7pPr>
            <a:lvl8pPr marL="3657600" lvl="7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>
                <a:solidFill>
                  <a:srgbClr val="000000"/>
                </a:solidFill>
              </a:defRPr>
            </a:lvl8pPr>
            <a:lvl9pPr marL="4114800" lvl="8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5) Topic &amp; Content (1 column)">
  <p:cSld name="TITLE_AND_TWO_COLUMNS_1_1">
    <p:bg>
      <p:bgPr>
        <a:solidFill>
          <a:srgbClr val="1C79A3"/>
        </a:solidFill>
        <a:effectLst/>
      </p:bgPr>
    </p:bg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11"/>
          <p:cNvSpPr/>
          <p:nvPr/>
        </p:nvSpPr>
        <p:spPr>
          <a:xfrm>
            <a:off x="-100" y="1175600"/>
            <a:ext cx="12192000" cy="5682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  <p:sp>
        <p:nvSpPr>
          <p:cNvPr id="507" name="Google Shape;507;p111"/>
          <p:cNvSpPr txBox="1">
            <a:spLocks noGrp="1"/>
          </p:cNvSpPr>
          <p:nvPr>
            <p:ph type="title"/>
          </p:nvPr>
        </p:nvSpPr>
        <p:spPr>
          <a:xfrm>
            <a:off x="1976233" y="231000"/>
            <a:ext cx="9906900" cy="713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08" name="Google Shape;508;p111"/>
          <p:cNvSpPr txBox="1">
            <a:spLocks noGrp="1"/>
          </p:cNvSpPr>
          <p:nvPr>
            <p:ph type="body" idx="1"/>
          </p:nvPr>
        </p:nvSpPr>
        <p:spPr>
          <a:xfrm>
            <a:off x="308800" y="1371600"/>
            <a:ext cx="11574300" cy="3014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2pPr>
            <a:lvl3pPr marL="1371600" lvl="2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3pPr>
            <a:lvl4pPr marL="1828800" lvl="3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4pPr>
            <a:lvl5pPr marL="2286000" lvl="4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5pPr>
            <a:lvl6pPr marL="2743200" lvl="5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6pPr>
            <a:lvl7pPr marL="3200400" lvl="6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7pPr>
            <a:lvl8pPr marL="3657600" lvl="7" indent="-381000" rtl="0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  <a:defRPr sz="2400">
                <a:solidFill>
                  <a:srgbClr val="000000"/>
                </a:solidFill>
              </a:defRPr>
            </a:lvl8pPr>
            <a:lvl9pPr marL="4114800" lvl="8" indent="-381000" rtl="0">
              <a:spcBef>
                <a:spcPts val="700"/>
              </a:spcBef>
              <a:spcAft>
                <a:spcPts val="700"/>
              </a:spcAft>
              <a:buClr>
                <a:srgbClr val="000000"/>
              </a:buClr>
              <a:buSzPts val="2400"/>
              <a:buChar char="■"/>
              <a:defRPr sz="24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pic>
        <p:nvPicPr>
          <p:cNvPr id="509" name="Google Shape;509;p111"/>
          <p:cNvPicPr preferRelativeResize="0"/>
          <p:nvPr/>
        </p:nvPicPr>
        <p:blipFill rotWithShape="1">
          <a:blip r:embed="rId2">
            <a:alphaModFix/>
          </a:blip>
          <a:srcRect t="9959" b="21454"/>
          <a:stretch/>
        </p:blipFill>
        <p:spPr>
          <a:xfrm>
            <a:off x="222800" y="206967"/>
            <a:ext cx="1753433" cy="72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95">
          <p15:clr>
            <a:srgbClr val="FA7B17"/>
          </p15:clr>
        </p15:guide>
        <p15:guide id="2" pos="7485">
          <p15:clr>
            <a:srgbClr val="FA7B17"/>
          </p15:clr>
        </p15:guide>
        <p15:guide id="3" orient="horz" pos="864">
          <p15:clr>
            <a:srgbClr val="FA7B17"/>
          </p15:clr>
        </p15:guide>
        <p15:guide id="4" orient="horz" pos="4032">
          <p15:clr>
            <a:srgbClr val="FA7B17"/>
          </p15:clr>
        </p15:guide>
        <p15:guide id="5" orient="horz" pos="741">
          <p15:clr>
            <a:srgbClr val="FA7B17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(5) Section Title/Transition 1">
  <p:cSld name="MAIN_POINT_1_3">
    <p:bg>
      <p:bgPr>
        <a:solidFill>
          <a:srgbClr val="1C79A3"/>
        </a:solidFill>
        <a:effectLst/>
      </p:bgPr>
    </p:bg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12"/>
          <p:cNvSpPr txBox="1">
            <a:spLocks noGrp="1"/>
          </p:cNvSpPr>
          <p:nvPr>
            <p:ph type="ctrTitle"/>
          </p:nvPr>
        </p:nvSpPr>
        <p:spPr>
          <a:xfrm>
            <a:off x="762000" y="1478967"/>
            <a:ext cx="10689900" cy="1768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None/>
              <a:defRPr sz="5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pic>
        <p:nvPicPr>
          <p:cNvPr id="512" name="Google Shape;512;p112"/>
          <p:cNvPicPr preferRelativeResize="0"/>
          <p:nvPr/>
        </p:nvPicPr>
        <p:blipFill rotWithShape="1">
          <a:blip r:embed="rId2">
            <a:alphaModFix/>
          </a:blip>
          <a:srcRect l="3698" b="20464"/>
          <a:stretch/>
        </p:blipFill>
        <p:spPr>
          <a:xfrm>
            <a:off x="762000" y="5286133"/>
            <a:ext cx="1688633" cy="8367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3" name="Google Shape;513;p112"/>
          <p:cNvGrpSpPr/>
          <p:nvPr/>
        </p:nvGrpSpPr>
        <p:grpSpPr>
          <a:xfrm>
            <a:off x="761726" y="5247759"/>
            <a:ext cx="994316" cy="37944"/>
            <a:chOff x="4580561" y="2589004"/>
            <a:chExt cx="1064464" cy="25200"/>
          </a:xfrm>
        </p:grpSpPr>
        <p:sp>
          <p:nvSpPr>
            <p:cNvPr id="514" name="Google Shape;514;p11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endPara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11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endPara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6" name="Google Shape;516;p112"/>
          <p:cNvSpPr txBox="1">
            <a:spLocks noGrp="1"/>
          </p:cNvSpPr>
          <p:nvPr>
            <p:ph type="body" idx="1"/>
          </p:nvPr>
        </p:nvSpPr>
        <p:spPr>
          <a:xfrm>
            <a:off x="762000" y="3450833"/>
            <a:ext cx="10689900" cy="836700"/>
          </a:xfrm>
          <a:prstGeom prst="rect">
            <a:avLst/>
          </a:prstGeom>
        </p:spPr>
        <p:txBody>
          <a:bodyPr spcFirstLastPara="1" wrap="square" lIns="0" tIns="121900" rIns="121900" bIns="121900" anchor="t" anchorCtr="0">
            <a:noAutofit/>
          </a:bodyPr>
          <a:lstStyle>
            <a:lvl1pPr marL="457200" lvl="0" indent="-381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marL="914400" lvl="1" indent="-381000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2pPr>
            <a:lvl3pPr marL="1371600" lvl="2" indent="-381000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3pPr>
            <a:lvl4pPr marL="1828800" lvl="3" indent="-381000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4pPr>
            <a:lvl5pPr marL="2286000" lvl="4" indent="-381000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5pPr>
            <a:lvl6pPr marL="2743200" lvl="5" indent="-381000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6pPr>
            <a:lvl7pPr marL="3200400" lvl="6" indent="-381000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7pPr>
            <a:lvl8pPr marL="3657600" lvl="7" indent="-381000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FFFFFF"/>
              </a:buClr>
              <a:buSzPts val="2400"/>
              <a:buChar char="○"/>
              <a:defRPr sz="2400">
                <a:solidFill>
                  <a:srgbClr val="FFFFFF"/>
                </a:solidFill>
              </a:defRPr>
            </a:lvl8pPr>
            <a:lvl9pPr marL="4114800" lvl="8" indent="-381000" rtl="0">
              <a:lnSpc>
                <a:spcPct val="100000"/>
              </a:lnSpc>
              <a:spcBef>
                <a:spcPts val="700"/>
              </a:spcBef>
              <a:spcAft>
                <a:spcPts val="700"/>
              </a:spcAft>
              <a:buClr>
                <a:srgbClr val="FFFFFF"/>
              </a:buClr>
              <a:buSzPts val="2400"/>
              <a:buChar char="■"/>
              <a:defRPr sz="2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18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85.xml"/><Relationship Id="rId21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9.xml"/><Relationship Id="rId25" Type="http://schemas.openxmlformats.org/officeDocument/2006/relationships/theme" Target="../theme/theme6.xml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20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24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23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92.xml"/><Relationship Id="rId19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Relationship Id="rId22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rgbClr val="1C79A3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7"/>
          <p:cNvSpPr txBox="1">
            <a:spLocks noGrp="1"/>
          </p:cNvSpPr>
          <p:nvPr>
            <p:ph type="title"/>
          </p:nvPr>
        </p:nvSpPr>
        <p:spPr>
          <a:xfrm>
            <a:off x="308800" y="231000"/>
            <a:ext cx="115743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05" name="Google Shape;205;p37"/>
          <p:cNvSpPr txBox="1">
            <a:spLocks noGrp="1"/>
          </p:cNvSpPr>
          <p:nvPr>
            <p:ph type="body" idx="1"/>
          </p:nvPr>
        </p:nvSpPr>
        <p:spPr>
          <a:xfrm>
            <a:off x="308800" y="1386267"/>
            <a:ext cx="115743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rtl="0">
              <a:lnSpc>
                <a:spcPct val="115000"/>
              </a:lnSpc>
              <a:spcBef>
                <a:spcPts val="1300"/>
              </a:spcBef>
              <a:spcAft>
                <a:spcPts val="13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06" name="Google Shape;206;p37"/>
          <p:cNvSpPr txBox="1">
            <a:spLocks noGrp="1"/>
          </p:cNvSpPr>
          <p:nvPr>
            <p:ph type="sldNum" idx="12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rgbClr val="1C79A3"/>
        </a:soli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6"/>
          <p:cNvSpPr txBox="1">
            <a:spLocks noGrp="1"/>
          </p:cNvSpPr>
          <p:nvPr>
            <p:ph type="title"/>
          </p:nvPr>
        </p:nvSpPr>
        <p:spPr>
          <a:xfrm>
            <a:off x="308800" y="231000"/>
            <a:ext cx="115743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40" name="Google Shape;240;p46"/>
          <p:cNvSpPr txBox="1">
            <a:spLocks noGrp="1"/>
          </p:cNvSpPr>
          <p:nvPr>
            <p:ph type="body" idx="1"/>
          </p:nvPr>
        </p:nvSpPr>
        <p:spPr>
          <a:xfrm>
            <a:off x="308800" y="1386267"/>
            <a:ext cx="115743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rtl="0">
              <a:lnSpc>
                <a:spcPct val="115000"/>
              </a:lnSpc>
              <a:spcBef>
                <a:spcPts val="1300"/>
              </a:spcBef>
              <a:spcAft>
                <a:spcPts val="13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41" name="Google Shape;241;p46"/>
          <p:cNvSpPr txBox="1">
            <a:spLocks noGrp="1"/>
          </p:cNvSpPr>
          <p:nvPr>
            <p:ph type="sldNum" idx="12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rgbClr val="1C79A3"/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9"/>
          <p:cNvSpPr txBox="1">
            <a:spLocks noGrp="1"/>
          </p:cNvSpPr>
          <p:nvPr>
            <p:ph type="title"/>
          </p:nvPr>
        </p:nvSpPr>
        <p:spPr>
          <a:xfrm>
            <a:off x="308800" y="231000"/>
            <a:ext cx="115743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rial Narrow"/>
              <a:buNone/>
              <a:defRPr sz="37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rial Narrow"/>
              <a:buNone/>
              <a:defRPr sz="37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rial Narrow"/>
              <a:buNone/>
              <a:defRPr sz="37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rial Narrow"/>
              <a:buNone/>
              <a:defRPr sz="37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rial Narrow"/>
              <a:buNone/>
              <a:defRPr sz="37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rial Narrow"/>
              <a:buNone/>
              <a:defRPr sz="37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rial Narrow"/>
              <a:buNone/>
              <a:defRPr sz="37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rial Narrow"/>
              <a:buNone/>
              <a:defRPr sz="37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Arial Narrow"/>
              <a:buNone/>
              <a:defRPr sz="37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87" name="Google Shape;287;p59"/>
          <p:cNvSpPr txBox="1">
            <a:spLocks noGrp="1"/>
          </p:cNvSpPr>
          <p:nvPr>
            <p:ph type="body" idx="1"/>
          </p:nvPr>
        </p:nvSpPr>
        <p:spPr>
          <a:xfrm>
            <a:off x="308800" y="1386267"/>
            <a:ext cx="115743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rtl="0">
              <a:lnSpc>
                <a:spcPct val="115000"/>
              </a:lnSpc>
              <a:spcBef>
                <a:spcPts val="1300"/>
              </a:spcBef>
              <a:spcAft>
                <a:spcPts val="13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88" name="Google Shape;288;p59"/>
          <p:cNvSpPr txBox="1">
            <a:spLocks noGrp="1"/>
          </p:cNvSpPr>
          <p:nvPr>
            <p:ph type="sldNum" idx="12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rgbClr val="1C79A3"/>
        </a:solidFill>
        <a:effectLst/>
      </p:bgPr>
    </p:bg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71"/>
          <p:cNvSpPr txBox="1">
            <a:spLocks noGrp="1"/>
          </p:cNvSpPr>
          <p:nvPr>
            <p:ph type="title"/>
          </p:nvPr>
        </p:nvSpPr>
        <p:spPr>
          <a:xfrm>
            <a:off x="308800" y="231000"/>
            <a:ext cx="115743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331" name="Google Shape;331;p71"/>
          <p:cNvSpPr txBox="1">
            <a:spLocks noGrp="1"/>
          </p:cNvSpPr>
          <p:nvPr>
            <p:ph type="body" idx="1"/>
          </p:nvPr>
        </p:nvSpPr>
        <p:spPr>
          <a:xfrm>
            <a:off x="308800" y="1386267"/>
            <a:ext cx="115743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rtl="0">
              <a:lnSpc>
                <a:spcPct val="115000"/>
              </a:lnSpc>
              <a:spcBef>
                <a:spcPts val="1300"/>
              </a:spcBef>
              <a:spcAft>
                <a:spcPts val="13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32" name="Google Shape;332;p71"/>
          <p:cNvSpPr txBox="1">
            <a:spLocks noGrp="1"/>
          </p:cNvSpPr>
          <p:nvPr>
            <p:ph type="sldNum" idx="12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rgbClr val="1B79A3"/>
        </a:solidFill>
        <a:effectLst/>
      </p:bgPr>
    </p:bg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88"/>
          <p:cNvSpPr txBox="1">
            <a:spLocks noGrp="1"/>
          </p:cNvSpPr>
          <p:nvPr>
            <p:ph type="title"/>
          </p:nvPr>
        </p:nvSpPr>
        <p:spPr>
          <a:xfrm>
            <a:off x="308800" y="231000"/>
            <a:ext cx="115743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Font typeface="Arial Narrow"/>
              <a:buNone/>
              <a:defRPr sz="3700" b="1"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395" name="Google Shape;395;p88"/>
          <p:cNvSpPr txBox="1">
            <a:spLocks noGrp="1"/>
          </p:cNvSpPr>
          <p:nvPr>
            <p:ph type="body" idx="1"/>
          </p:nvPr>
        </p:nvSpPr>
        <p:spPr>
          <a:xfrm>
            <a:off x="308800" y="1386267"/>
            <a:ext cx="115743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81000" rtl="0">
              <a:lnSpc>
                <a:spcPct val="114000"/>
              </a:lnSpc>
              <a:spcBef>
                <a:spcPts val="70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 rtl="0">
              <a:lnSpc>
                <a:spcPct val="114000"/>
              </a:lnSpc>
              <a:spcBef>
                <a:spcPts val="70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 rtl="0">
              <a:lnSpc>
                <a:spcPct val="114000"/>
              </a:lnSpc>
              <a:spcBef>
                <a:spcPts val="7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rtl="0">
              <a:lnSpc>
                <a:spcPct val="114000"/>
              </a:lnSpc>
              <a:spcBef>
                <a:spcPts val="7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rtl="0">
              <a:lnSpc>
                <a:spcPct val="114000"/>
              </a:lnSpc>
              <a:spcBef>
                <a:spcPts val="7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rtl="0">
              <a:lnSpc>
                <a:spcPct val="114000"/>
              </a:lnSpc>
              <a:spcBef>
                <a:spcPts val="7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rtl="0">
              <a:lnSpc>
                <a:spcPct val="114000"/>
              </a:lnSpc>
              <a:spcBef>
                <a:spcPts val="7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rtl="0">
              <a:lnSpc>
                <a:spcPct val="114000"/>
              </a:lnSpc>
              <a:spcBef>
                <a:spcPts val="700"/>
              </a:spcBef>
              <a:spcAft>
                <a:spcPts val="70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96" name="Google Shape;396;p88"/>
          <p:cNvSpPr txBox="1">
            <a:spLocks noGrp="1"/>
          </p:cNvSpPr>
          <p:nvPr>
            <p:ph type="sldNum" idx="12"/>
          </p:nvPr>
        </p:nvSpPr>
        <p:spPr>
          <a:xfrm>
            <a:off x="11381736" y="6333134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  <p:sldLayoutId id="2147483748" r:id="rId19"/>
    <p:sldLayoutId id="2147483749" r:id="rId20"/>
    <p:sldLayoutId id="2147483750" r:id="rId21"/>
    <p:sldLayoutId id="2147483751" r:id="rId22"/>
    <p:sldLayoutId id="2147483752" r:id="rId23"/>
    <p:sldLayoutId id="2147483753" r:id="rId2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308">
          <p15:clr>
            <a:srgbClr val="F06B4A"/>
          </p15:clr>
        </p15:guide>
        <p15:guide id="2" pos="480">
          <p15:clr>
            <a:srgbClr val="F06B4A"/>
          </p15:clr>
        </p15:guide>
        <p15:guide id="3" orient="horz" pos="576">
          <p15:clr>
            <a:srgbClr val="F06B4A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immigrantbizhub.or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0.xml"/><Relationship Id="rId5" Type="http://schemas.openxmlformats.org/officeDocument/2006/relationships/hyperlink" Target="https://airtable.com/appwcM8T5Dc1UDPAe/pagKJUknJfhMV2c2B/form" TargetMode="External"/><Relationship Id="rId4" Type="http://schemas.openxmlformats.org/officeDocument/2006/relationships/hyperlink" Target="https://immigrantsrising.org/resource/overview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tp.ca.gov/wp-content/uploads/sites/70/2026/04/SEED3-NoticeofIntenttoAward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13"/>
          <p:cNvSpPr txBox="1">
            <a:spLocks noGrp="1"/>
          </p:cNvSpPr>
          <p:nvPr>
            <p:ph type="ctrTitle"/>
          </p:nvPr>
        </p:nvSpPr>
        <p:spPr>
          <a:xfrm>
            <a:off x="762000" y="1478967"/>
            <a:ext cx="10689900" cy="1768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>
                <a:latin typeface="Arial"/>
                <a:ea typeface="Arial"/>
                <a:cs typeface="Arial"/>
                <a:sym typeface="Arial"/>
              </a:rPr>
              <a:t>Earning a Living When Work Authorization Is Lost</a:t>
            </a:r>
            <a:endParaRPr sz="4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113"/>
          <p:cNvSpPr txBox="1">
            <a:spLocks noGrp="1"/>
          </p:cNvSpPr>
          <p:nvPr>
            <p:ph type="body" idx="1"/>
          </p:nvPr>
        </p:nvSpPr>
        <p:spPr>
          <a:xfrm>
            <a:off x="762000" y="3450833"/>
            <a:ext cx="8127900" cy="836700"/>
          </a:xfrm>
          <a:prstGeom prst="rect">
            <a:avLst/>
          </a:prstGeom>
        </p:spPr>
        <p:txBody>
          <a:bodyPr spcFirstLastPara="1" wrap="square" lIns="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/>
              <a:t>Lawful income pathways for DACA and TPS holders, and how San Francisco can help</a:t>
            </a:r>
            <a:endParaRPr sz="2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114"/>
          <p:cNvSpPr txBox="1">
            <a:spLocks noGrp="1"/>
          </p:cNvSpPr>
          <p:nvPr>
            <p:ph type="body" idx="1"/>
          </p:nvPr>
        </p:nvSpPr>
        <p:spPr>
          <a:xfrm>
            <a:off x="4871600" y="2497300"/>
            <a:ext cx="7320300" cy="1863300"/>
          </a:xfrm>
          <a:prstGeom prst="rect">
            <a:avLst/>
          </a:prstGeom>
        </p:spPr>
        <p:txBody>
          <a:bodyPr spcFirstLastPara="1" wrap="square" lIns="609600" tIns="121900" rIns="609600" bIns="1219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/>
              <a:t>Beleza Chan</a:t>
            </a:r>
            <a:endParaRPr sz="3400" b="1"/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/>
              <a:t>Director of Development &amp; Communications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en-US" sz="2000"/>
              <a:t>Immigrants Rising</a:t>
            </a:r>
            <a:endParaRPr sz="2000"/>
          </a:p>
        </p:txBody>
      </p:sp>
      <p:pic>
        <p:nvPicPr>
          <p:cNvPr id="529" name="Google Shape;529;p114" title="Beleza Headshot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39975" y="-1453650"/>
            <a:ext cx="5539736" cy="8311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15"/>
          <p:cNvSpPr txBox="1">
            <a:spLocks noGrp="1"/>
          </p:cNvSpPr>
          <p:nvPr>
            <p:ph type="title"/>
          </p:nvPr>
        </p:nvSpPr>
        <p:spPr>
          <a:xfrm>
            <a:off x="1981200" y="228600"/>
            <a:ext cx="9906000" cy="711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Arial"/>
                <a:ea typeface="Arial"/>
                <a:cs typeface="Arial"/>
                <a:sym typeface="Arial"/>
              </a:rPr>
              <a:t>Who We Are</a:t>
            </a: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115"/>
          <p:cNvSpPr txBox="1"/>
          <p:nvPr/>
        </p:nvSpPr>
        <p:spPr>
          <a:xfrm>
            <a:off x="791625" y="2737100"/>
            <a:ext cx="101601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11163F"/>
                </a:solidFill>
              </a:rPr>
              <a:t>Founded in San Francisco in 2006, Immigrants Rising creates opportunities and resources for undocumented people to achieve educational and career goals through personal, institutional, and policy transformation.</a:t>
            </a:r>
            <a:endParaRPr sz="3000">
              <a:solidFill>
                <a:srgbClr val="11163F"/>
              </a:solidFill>
            </a:endParaRPr>
          </a:p>
        </p:txBody>
      </p:sp>
      <p:sp>
        <p:nvSpPr>
          <p:cNvPr id="536" name="Google Shape;536;p115"/>
          <p:cNvSpPr/>
          <p:nvPr/>
        </p:nvSpPr>
        <p:spPr>
          <a:xfrm>
            <a:off x="897250" y="5092375"/>
            <a:ext cx="3124200" cy="101700"/>
          </a:xfrm>
          <a:prstGeom prst="rect">
            <a:avLst/>
          </a:prstGeom>
          <a:solidFill>
            <a:srgbClr val="1C79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</p:txBody>
      </p:sp>
      <p:sp>
        <p:nvSpPr>
          <p:cNvPr id="537" name="Google Shape;537;p115"/>
          <p:cNvSpPr/>
          <p:nvPr/>
        </p:nvSpPr>
        <p:spPr>
          <a:xfrm>
            <a:off x="4415150" y="5092375"/>
            <a:ext cx="3124200" cy="101700"/>
          </a:xfrm>
          <a:prstGeom prst="rect">
            <a:avLst/>
          </a:prstGeom>
          <a:solidFill>
            <a:srgbClr val="B823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</p:txBody>
      </p:sp>
      <p:sp>
        <p:nvSpPr>
          <p:cNvPr id="538" name="Google Shape;538;p115"/>
          <p:cNvSpPr/>
          <p:nvPr/>
        </p:nvSpPr>
        <p:spPr>
          <a:xfrm>
            <a:off x="7933050" y="5092375"/>
            <a:ext cx="3124200" cy="101700"/>
          </a:xfrm>
          <a:prstGeom prst="rect">
            <a:avLst/>
          </a:prstGeom>
          <a:solidFill>
            <a:srgbClr val="F68B2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116"/>
          <p:cNvSpPr txBox="1">
            <a:spLocks noGrp="1"/>
          </p:cNvSpPr>
          <p:nvPr>
            <p:ph type="body" idx="1"/>
          </p:nvPr>
        </p:nvSpPr>
        <p:spPr>
          <a:xfrm>
            <a:off x="6228149" y="0"/>
            <a:ext cx="5964000" cy="6858000"/>
          </a:xfrm>
          <a:prstGeom prst="rect">
            <a:avLst/>
          </a:prstGeom>
        </p:spPr>
        <p:txBody>
          <a:bodyPr spcFirstLastPara="1" wrap="square" lIns="487675" tIns="1097275" rIns="121900" bIns="4876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/>
              <a:t> </a:t>
            </a:r>
            <a:endParaRPr sz="4800" b="1"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545" name="Google Shape;545;p116"/>
          <p:cNvSpPr txBox="1">
            <a:spLocks noGrp="1"/>
          </p:cNvSpPr>
          <p:nvPr>
            <p:ph type="subTitle" idx="4294967295"/>
          </p:nvPr>
        </p:nvSpPr>
        <p:spPr>
          <a:xfrm>
            <a:off x="6731000" y="3937000"/>
            <a:ext cx="4953000" cy="1143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4A5160"/>
                </a:solidFill>
              </a:rPr>
              <a:t>There are lawful ways to keep earning, regardless of work authorization status.</a:t>
            </a:r>
            <a:endParaRPr sz="2000">
              <a:solidFill>
                <a:srgbClr val="4A5160"/>
              </a:solidFill>
            </a:endParaRPr>
          </a:p>
        </p:txBody>
      </p:sp>
      <p:pic>
        <p:nvPicPr>
          <p:cNvPr id="546" name="Google Shape;546;p116" title="Copy of IR Presentation Deck Template with Instructions  For Staff (1).png"/>
          <p:cNvPicPr preferRelativeResize="0"/>
          <p:nvPr/>
        </p:nvPicPr>
        <p:blipFill rotWithShape="1">
          <a:blip r:embed="rId3">
            <a:alphaModFix/>
          </a:blip>
          <a:srcRect l="24296" t="2759" r="16300" b="-3443"/>
          <a:stretch/>
        </p:blipFill>
        <p:spPr>
          <a:xfrm>
            <a:off x="-184375" y="0"/>
            <a:ext cx="6529750" cy="7370450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116"/>
          <p:cNvSpPr txBox="1"/>
          <p:nvPr/>
        </p:nvSpPr>
        <p:spPr>
          <a:xfrm>
            <a:off x="6731000" y="1524000"/>
            <a:ext cx="49530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>
                <a:solidFill>
                  <a:srgbClr val="11163F"/>
                </a:solidFill>
              </a:rPr>
              <a:t>Entrepreneurship is an alternative to employment</a:t>
            </a:r>
            <a:endParaRPr sz="3400" b="1">
              <a:solidFill>
                <a:srgbClr val="11163F"/>
              </a:solidFill>
            </a:endParaRPr>
          </a:p>
        </p:txBody>
      </p:sp>
      <p:sp>
        <p:nvSpPr>
          <p:cNvPr id="548" name="Google Shape;548;p116"/>
          <p:cNvSpPr/>
          <p:nvPr/>
        </p:nvSpPr>
        <p:spPr>
          <a:xfrm>
            <a:off x="6819900" y="3708400"/>
            <a:ext cx="762000" cy="63600"/>
          </a:xfrm>
          <a:prstGeom prst="rect">
            <a:avLst/>
          </a:prstGeom>
          <a:solidFill>
            <a:srgbClr val="B823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117"/>
          <p:cNvSpPr txBox="1">
            <a:spLocks noGrp="1"/>
          </p:cNvSpPr>
          <p:nvPr>
            <p:ph type="title"/>
          </p:nvPr>
        </p:nvSpPr>
        <p:spPr>
          <a:xfrm>
            <a:off x="1981200" y="228600"/>
            <a:ext cx="9906000" cy="711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Arial"/>
                <a:ea typeface="Arial"/>
                <a:cs typeface="Arial"/>
                <a:sym typeface="Arial"/>
              </a:rPr>
              <a:t>Earning a Living</a:t>
            </a: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117"/>
          <p:cNvSpPr/>
          <p:nvPr/>
        </p:nvSpPr>
        <p:spPr>
          <a:xfrm>
            <a:off x="508000" y="1371600"/>
            <a:ext cx="5079900" cy="2819400"/>
          </a:xfrm>
          <a:prstGeom prst="rect">
            <a:avLst/>
          </a:prstGeom>
          <a:solidFill>
            <a:srgbClr val="FDE3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p117"/>
          <p:cNvSpPr/>
          <p:nvPr/>
        </p:nvSpPr>
        <p:spPr>
          <a:xfrm>
            <a:off x="508000" y="1371600"/>
            <a:ext cx="101700" cy="2819400"/>
          </a:xfrm>
          <a:prstGeom prst="rect">
            <a:avLst/>
          </a:prstGeom>
          <a:solidFill>
            <a:srgbClr val="B823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117"/>
          <p:cNvSpPr txBox="1"/>
          <p:nvPr/>
        </p:nvSpPr>
        <p:spPr>
          <a:xfrm>
            <a:off x="812800" y="1574800"/>
            <a:ext cx="4572000" cy="24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B8235C"/>
                </a:solidFill>
              </a:rPr>
              <a:t>THE BARRIER</a:t>
            </a:r>
            <a:endParaRPr sz="1300" b="1">
              <a:solidFill>
                <a:srgbClr val="B8235C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11163F"/>
                </a:solidFill>
              </a:rPr>
              <a:t>Without work authorization, undocumented immigrants face major barriers to employment.</a:t>
            </a:r>
            <a:endParaRPr sz="2000">
              <a:solidFill>
                <a:srgbClr val="11163F"/>
              </a:solidFill>
            </a:endParaRPr>
          </a:p>
        </p:txBody>
      </p:sp>
      <p:sp>
        <p:nvSpPr>
          <p:cNvPr id="558" name="Google Shape;558;p117"/>
          <p:cNvSpPr/>
          <p:nvPr/>
        </p:nvSpPr>
        <p:spPr>
          <a:xfrm>
            <a:off x="5740400" y="2463800"/>
            <a:ext cx="711300" cy="635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1C79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p117"/>
          <p:cNvSpPr/>
          <p:nvPr/>
        </p:nvSpPr>
        <p:spPr>
          <a:xfrm>
            <a:off x="6604000" y="1371600"/>
            <a:ext cx="5079900" cy="2819400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0" name="Google Shape;560;p117"/>
          <p:cNvSpPr/>
          <p:nvPr/>
        </p:nvSpPr>
        <p:spPr>
          <a:xfrm>
            <a:off x="6604000" y="1371600"/>
            <a:ext cx="101700" cy="2819400"/>
          </a:xfrm>
          <a:prstGeom prst="rect">
            <a:avLst/>
          </a:prstGeom>
          <a:solidFill>
            <a:srgbClr val="1C79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117"/>
          <p:cNvSpPr txBox="1"/>
          <p:nvPr/>
        </p:nvSpPr>
        <p:spPr>
          <a:xfrm>
            <a:off x="6908800" y="1574800"/>
            <a:ext cx="4572000" cy="24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1C79A3"/>
                </a:solidFill>
              </a:rPr>
              <a:t>THE PATHWAY</a:t>
            </a:r>
            <a:endParaRPr sz="1300" b="1">
              <a:solidFill>
                <a:srgbClr val="1C79A3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11163F"/>
                </a:solidFill>
              </a:rPr>
              <a:t>Anyone, regardless of immigration status, can legally earn a living through business ownership or self-employment.</a:t>
            </a:r>
            <a:endParaRPr sz="2000">
              <a:solidFill>
                <a:srgbClr val="11163F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4A5160"/>
                </a:solidFill>
              </a:rPr>
              <a:t>Immigration Reform and Control Act (IRCA), 1986</a:t>
            </a:r>
            <a:endParaRPr sz="1200">
              <a:solidFill>
                <a:srgbClr val="4A5160"/>
              </a:solidFill>
            </a:endParaRPr>
          </a:p>
        </p:txBody>
      </p:sp>
      <p:sp>
        <p:nvSpPr>
          <p:cNvPr id="562" name="Google Shape;562;p117"/>
          <p:cNvSpPr/>
          <p:nvPr/>
        </p:nvSpPr>
        <p:spPr>
          <a:xfrm>
            <a:off x="508000" y="4470400"/>
            <a:ext cx="11175900" cy="1650900"/>
          </a:xfrm>
          <a:prstGeom prst="rect">
            <a:avLst/>
          </a:prstGeom>
          <a:solidFill>
            <a:srgbClr val="11163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p117"/>
          <p:cNvSpPr/>
          <p:nvPr/>
        </p:nvSpPr>
        <p:spPr>
          <a:xfrm>
            <a:off x="863600" y="4978400"/>
            <a:ext cx="635100" cy="635100"/>
          </a:xfrm>
          <a:prstGeom prst="ellipse">
            <a:avLst/>
          </a:prstGeom>
          <a:solidFill>
            <a:srgbClr val="F68B2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FFFFFF"/>
                </a:solidFill>
              </a:rPr>
              <a:t>I-9</a:t>
            </a:r>
            <a:endParaRPr sz="1500" b="1">
              <a:solidFill>
                <a:srgbClr val="FFFFFF"/>
              </a:solidFill>
            </a:endParaRPr>
          </a:p>
        </p:txBody>
      </p:sp>
      <p:sp>
        <p:nvSpPr>
          <p:cNvPr id="564" name="Google Shape;564;p117"/>
          <p:cNvSpPr txBox="1"/>
          <p:nvPr/>
        </p:nvSpPr>
        <p:spPr>
          <a:xfrm>
            <a:off x="1778000" y="4673600"/>
            <a:ext cx="9651900" cy="12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FDB831"/>
                </a:solidFill>
              </a:rPr>
              <a:t>NO FORM I-9 REQUIRED</a:t>
            </a:r>
            <a:endParaRPr sz="1300" b="1">
              <a:solidFill>
                <a:srgbClr val="FDB831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FF"/>
                </a:solidFill>
              </a:rPr>
              <a:t>Businesses and individuals do not need to collect Form I-9 from business owners or independent contractors.</a:t>
            </a:r>
            <a:endParaRPr sz="20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118"/>
          <p:cNvSpPr txBox="1">
            <a:spLocks noGrp="1"/>
          </p:cNvSpPr>
          <p:nvPr>
            <p:ph type="title"/>
          </p:nvPr>
        </p:nvSpPr>
        <p:spPr>
          <a:xfrm>
            <a:off x="1981200" y="228600"/>
            <a:ext cx="9906000" cy="711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Arial"/>
                <a:ea typeface="Arial"/>
                <a:cs typeface="Arial"/>
                <a:sym typeface="Arial"/>
              </a:rPr>
              <a:t>Understanding Entrepreneurship</a:t>
            </a: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p118"/>
          <p:cNvSpPr/>
          <p:nvPr/>
        </p:nvSpPr>
        <p:spPr>
          <a:xfrm>
            <a:off x="508000" y="1320800"/>
            <a:ext cx="5460900" cy="584100"/>
          </a:xfrm>
          <a:prstGeom prst="rect">
            <a:avLst/>
          </a:prstGeom>
          <a:solidFill>
            <a:srgbClr val="1C79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FFFF"/>
                </a:solidFill>
              </a:rPr>
              <a:t>Entrepreneurship is…</a:t>
            </a:r>
            <a:endParaRPr sz="2000" b="1">
              <a:solidFill>
                <a:srgbClr val="FFFFFF"/>
              </a:solidFill>
            </a:endParaRPr>
          </a:p>
        </p:txBody>
      </p:sp>
      <p:sp>
        <p:nvSpPr>
          <p:cNvPr id="572" name="Google Shape;572;p118"/>
          <p:cNvSpPr/>
          <p:nvPr/>
        </p:nvSpPr>
        <p:spPr>
          <a:xfrm>
            <a:off x="508000" y="2032000"/>
            <a:ext cx="5460900" cy="711300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118"/>
          <p:cNvSpPr/>
          <p:nvPr/>
        </p:nvSpPr>
        <p:spPr>
          <a:xfrm>
            <a:off x="685800" y="2184400"/>
            <a:ext cx="406500" cy="406500"/>
          </a:xfrm>
          <a:prstGeom prst="ellipse">
            <a:avLst/>
          </a:prstGeom>
          <a:solidFill>
            <a:srgbClr val="1C79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FFFFFF"/>
                </a:solidFill>
              </a:rPr>
              <a:t>✓</a:t>
            </a:r>
            <a:endParaRPr sz="1600" b="1">
              <a:solidFill>
                <a:srgbClr val="FFFFFF"/>
              </a:solidFill>
            </a:endParaRPr>
          </a:p>
        </p:txBody>
      </p:sp>
      <p:sp>
        <p:nvSpPr>
          <p:cNvPr id="574" name="Google Shape;574;p118"/>
          <p:cNvSpPr txBox="1"/>
          <p:nvPr/>
        </p:nvSpPr>
        <p:spPr>
          <a:xfrm>
            <a:off x="1219200" y="2032000"/>
            <a:ext cx="4622700" cy="7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11163F"/>
                </a:solidFill>
              </a:rPr>
              <a:t>Earning money without work authorization</a:t>
            </a:r>
            <a:endParaRPr sz="1700">
              <a:solidFill>
                <a:srgbClr val="11163F"/>
              </a:solidFill>
            </a:endParaRPr>
          </a:p>
        </p:txBody>
      </p:sp>
      <p:sp>
        <p:nvSpPr>
          <p:cNvPr id="575" name="Google Shape;575;p118"/>
          <p:cNvSpPr/>
          <p:nvPr/>
        </p:nvSpPr>
        <p:spPr>
          <a:xfrm>
            <a:off x="508000" y="2844800"/>
            <a:ext cx="5460900" cy="711300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p118"/>
          <p:cNvSpPr/>
          <p:nvPr/>
        </p:nvSpPr>
        <p:spPr>
          <a:xfrm>
            <a:off x="685800" y="2997200"/>
            <a:ext cx="406500" cy="406500"/>
          </a:xfrm>
          <a:prstGeom prst="ellipse">
            <a:avLst/>
          </a:prstGeom>
          <a:solidFill>
            <a:srgbClr val="1C79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FFFFFF"/>
                </a:solidFill>
              </a:rPr>
              <a:t>✓</a:t>
            </a:r>
            <a:endParaRPr sz="1600" b="1">
              <a:solidFill>
                <a:srgbClr val="FFFFFF"/>
              </a:solidFill>
            </a:endParaRPr>
          </a:p>
        </p:txBody>
      </p:sp>
      <p:sp>
        <p:nvSpPr>
          <p:cNvPr id="577" name="Google Shape;577;p118"/>
          <p:cNvSpPr txBox="1"/>
          <p:nvPr/>
        </p:nvSpPr>
        <p:spPr>
          <a:xfrm>
            <a:off x="1219200" y="2844800"/>
            <a:ext cx="4622700" cy="7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11163F"/>
                </a:solidFill>
              </a:rPr>
              <a:t>Getting paid for services</a:t>
            </a:r>
            <a:endParaRPr sz="1700">
              <a:solidFill>
                <a:srgbClr val="11163F"/>
              </a:solidFill>
            </a:endParaRPr>
          </a:p>
        </p:txBody>
      </p:sp>
      <p:sp>
        <p:nvSpPr>
          <p:cNvPr id="578" name="Google Shape;578;p118"/>
          <p:cNvSpPr/>
          <p:nvPr/>
        </p:nvSpPr>
        <p:spPr>
          <a:xfrm>
            <a:off x="508000" y="3657600"/>
            <a:ext cx="5460900" cy="711300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9" name="Google Shape;579;p118"/>
          <p:cNvSpPr/>
          <p:nvPr/>
        </p:nvSpPr>
        <p:spPr>
          <a:xfrm>
            <a:off x="685800" y="3810000"/>
            <a:ext cx="406500" cy="406500"/>
          </a:xfrm>
          <a:prstGeom prst="ellipse">
            <a:avLst/>
          </a:prstGeom>
          <a:solidFill>
            <a:srgbClr val="1C79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FFFFFF"/>
                </a:solidFill>
              </a:rPr>
              <a:t>✓</a:t>
            </a:r>
            <a:endParaRPr sz="1600" b="1">
              <a:solidFill>
                <a:srgbClr val="FFFFFF"/>
              </a:solidFill>
            </a:endParaRPr>
          </a:p>
        </p:txBody>
      </p:sp>
      <p:sp>
        <p:nvSpPr>
          <p:cNvPr id="580" name="Google Shape;580;p118"/>
          <p:cNvSpPr txBox="1"/>
          <p:nvPr/>
        </p:nvSpPr>
        <p:spPr>
          <a:xfrm>
            <a:off x="1219200" y="3657600"/>
            <a:ext cx="4622700" cy="7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11163F"/>
                </a:solidFill>
              </a:rPr>
              <a:t>Participating in the economy</a:t>
            </a:r>
            <a:endParaRPr sz="1700">
              <a:solidFill>
                <a:srgbClr val="11163F"/>
              </a:solidFill>
            </a:endParaRPr>
          </a:p>
        </p:txBody>
      </p:sp>
      <p:sp>
        <p:nvSpPr>
          <p:cNvPr id="581" name="Google Shape;581;p118"/>
          <p:cNvSpPr/>
          <p:nvPr/>
        </p:nvSpPr>
        <p:spPr>
          <a:xfrm>
            <a:off x="508000" y="4470400"/>
            <a:ext cx="5460900" cy="711300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2" name="Google Shape;582;p118"/>
          <p:cNvSpPr/>
          <p:nvPr/>
        </p:nvSpPr>
        <p:spPr>
          <a:xfrm>
            <a:off x="685800" y="4622800"/>
            <a:ext cx="406500" cy="406500"/>
          </a:xfrm>
          <a:prstGeom prst="ellipse">
            <a:avLst/>
          </a:prstGeom>
          <a:solidFill>
            <a:srgbClr val="1C79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FFFFFF"/>
                </a:solidFill>
              </a:rPr>
              <a:t>✓</a:t>
            </a:r>
            <a:endParaRPr sz="1600" b="1">
              <a:solidFill>
                <a:srgbClr val="FFFFFF"/>
              </a:solidFill>
            </a:endParaRPr>
          </a:p>
        </p:txBody>
      </p:sp>
      <p:sp>
        <p:nvSpPr>
          <p:cNvPr id="583" name="Google Shape;583;p118"/>
          <p:cNvSpPr txBox="1"/>
          <p:nvPr/>
        </p:nvSpPr>
        <p:spPr>
          <a:xfrm>
            <a:off x="1219200" y="4470400"/>
            <a:ext cx="4622700" cy="7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11163F"/>
                </a:solidFill>
              </a:rPr>
              <a:t>Owning your own business</a:t>
            </a:r>
            <a:endParaRPr sz="1700">
              <a:solidFill>
                <a:srgbClr val="11163F"/>
              </a:solidFill>
            </a:endParaRPr>
          </a:p>
        </p:txBody>
      </p:sp>
      <p:sp>
        <p:nvSpPr>
          <p:cNvPr id="584" name="Google Shape;584;p118"/>
          <p:cNvSpPr/>
          <p:nvPr/>
        </p:nvSpPr>
        <p:spPr>
          <a:xfrm>
            <a:off x="508000" y="5283200"/>
            <a:ext cx="5460900" cy="711300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118"/>
          <p:cNvSpPr/>
          <p:nvPr/>
        </p:nvSpPr>
        <p:spPr>
          <a:xfrm>
            <a:off x="685800" y="5435600"/>
            <a:ext cx="406500" cy="406500"/>
          </a:xfrm>
          <a:prstGeom prst="ellipse">
            <a:avLst/>
          </a:prstGeom>
          <a:solidFill>
            <a:srgbClr val="1C79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FFFFFF"/>
                </a:solidFill>
              </a:rPr>
              <a:t>✓</a:t>
            </a:r>
            <a:endParaRPr sz="1600" b="1">
              <a:solidFill>
                <a:srgbClr val="FFFFFF"/>
              </a:solidFill>
            </a:endParaRPr>
          </a:p>
        </p:txBody>
      </p:sp>
      <p:sp>
        <p:nvSpPr>
          <p:cNvPr id="586" name="Google Shape;586;p118"/>
          <p:cNvSpPr txBox="1"/>
          <p:nvPr/>
        </p:nvSpPr>
        <p:spPr>
          <a:xfrm>
            <a:off x="1219200" y="5283200"/>
            <a:ext cx="4622700" cy="7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11163F"/>
                </a:solidFill>
              </a:rPr>
              <a:t>Using your skills and talents to earn income</a:t>
            </a:r>
            <a:endParaRPr sz="1700">
              <a:solidFill>
                <a:srgbClr val="11163F"/>
              </a:solidFill>
            </a:endParaRPr>
          </a:p>
        </p:txBody>
      </p:sp>
      <p:sp>
        <p:nvSpPr>
          <p:cNvPr id="587" name="Google Shape;587;p118"/>
          <p:cNvSpPr/>
          <p:nvPr/>
        </p:nvSpPr>
        <p:spPr>
          <a:xfrm>
            <a:off x="6223000" y="1320800"/>
            <a:ext cx="5460900" cy="584100"/>
          </a:xfrm>
          <a:prstGeom prst="rect">
            <a:avLst/>
          </a:prstGeom>
          <a:solidFill>
            <a:srgbClr val="B823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FFFF"/>
                </a:solidFill>
              </a:rPr>
              <a:t>Entrepreneurship is not…</a:t>
            </a:r>
            <a:endParaRPr sz="2000" b="1">
              <a:solidFill>
                <a:srgbClr val="FFFFFF"/>
              </a:solidFill>
            </a:endParaRPr>
          </a:p>
        </p:txBody>
      </p:sp>
      <p:sp>
        <p:nvSpPr>
          <p:cNvPr id="588" name="Google Shape;588;p118"/>
          <p:cNvSpPr/>
          <p:nvPr/>
        </p:nvSpPr>
        <p:spPr>
          <a:xfrm>
            <a:off x="6223000" y="2032000"/>
            <a:ext cx="5460900" cy="711300"/>
          </a:xfrm>
          <a:prstGeom prst="rect">
            <a:avLst/>
          </a:prstGeom>
          <a:solidFill>
            <a:srgbClr val="FDE3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9" name="Google Shape;589;p118"/>
          <p:cNvSpPr/>
          <p:nvPr/>
        </p:nvSpPr>
        <p:spPr>
          <a:xfrm>
            <a:off x="6400800" y="2184400"/>
            <a:ext cx="406500" cy="406500"/>
          </a:xfrm>
          <a:prstGeom prst="ellipse">
            <a:avLst/>
          </a:prstGeom>
          <a:solidFill>
            <a:srgbClr val="B823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FFFFFF"/>
                </a:solidFill>
              </a:rPr>
              <a:t>✕</a:t>
            </a:r>
            <a:endParaRPr sz="1600" b="1">
              <a:solidFill>
                <a:srgbClr val="FFFFFF"/>
              </a:solidFill>
            </a:endParaRPr>
          </a:p>
        </p:txBody>
      </p:sp>
      <p:sp>
        <p:nvSpPr>
          <p:cNvPr id="590" name="Google Shape;590;p118"/>
          <p:cNvSpPr txBox="1"/>
          <p:nvPr/>
        </p:nvSpPr>
        <p:spPr>
          <a:xfrm>
            <a:off x="6934200" y="2032000"/>
            <a:ext cx="4622700" cy="7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11163F"/>
                </a:solidFill>
              </a:rPr>
              <a:t>A way to “get a job” without work authorization</a:t>
            </a:r>
            <a:endParaRPr sz="1700">
              <a:solidFill>
                <a:srgbClr val="11163F"/>
              </a:solidFill>
            </a:endParaRPr>
          </a:p>
        </p:txBody>
      </p:sp>
      <p:sp>
        <p:nvSpPr>
          <p:cNvPr id="591" name="Google Shape;591;p118"/>
          <p:cNvSpPr/>
          <p:nvPr/>
        </p:nvSpPr>
        <p:spPr>
          <a:xfrm>
            <a:off x="6223000" y="2844800"/>
            <a:ext cx="5460900" cy="711300"/>
          </a:xfrm>
          <a:prstGeom prst="rect">
            <a:avLst/>
          </a:prstGeom>
          <a:solidFill>
            <a:srgbClr val="FDE3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" name="Google Shape;592;p118"/>
          <p:cNvSpPr/>
          <p:nvPr/>
        </p:nvSpPr>
        <p:spPr>
          <a:xfrm>
            <a:off x="6400800" y="2997200"/>
            <a:ext cx="406500" cy="406500"/>
          </a:xfrm>
          <a:prstGeom prst="ellipse">
            <a:avLst/>
          </a:prstGeom>
          <a:solidFill>
            <a:srgbClr val="B823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FFFFFF"/>
                </a:solidFill>
              </a:rPr>
              <a:t>✕</a:t>
            </a:r>
            <a:endParaRPr sz="1600" b="1">
              <a:solidFill>
                <a:srgbClr val="FFFFFF"/>
              </a:solidFill>
            </a:endParaRPr>
          </a:p>
        </p:txBody>
      </p:sp>
      <p:sp>
        <p:nvSpPr>
          <p:cNvPr id="593" name="Google Shape;593;p118"/>
          <p:cNvSpPr txBox="1"/>
          <p:nvPr/>
        </p:nvSpPr>
        <p:spPr>
          <a:xfrm>
            <a:off x="6934200" y="2844800"/>
            <a:ext cx="4622700" cy="7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11163F"/>
                </a:solidFill>
              </a:rPr>
              <a:t>“Under the table” employment</a:t>
            </a:r>
            <a:endParaRPr sz="1700">
              <a:solidFill>
                <a:srgbClr val="11163F"/>
              </a:solidFill>
            </a:endParaRPr>
          </a:p>
        </p:txBody>
      </p:sp>
      <p:sp>
        <p:nvSpPr>
          <p:cNvPr id="594" name="Google Shape;594;p118"/>
          <p:cNvSpPr/>
          <p:nvPr/>
        </p:nvSpPr>
        <p:spPr>
          <a:xfrm>
            <a:off x="6223000" y="3657600"/>
            <a:ext cx="5460900" cy="711300"/>
          </a:xfrm>
          <a:prstGeom prst="rect">
            <a:avLst/>
          </a:prstGeom>
          <a:solidFill>
            <a:srgbClr val="FDE3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5" name="Google Shape;595;p118"/>
          <p:cNvSpPr/>
          <p:nvPr/>
        </p:nvSpPr>
        <p:spPr>
          <a:xfrm>
            <a:off x="6400800" y="3810000"/>
            <a:ext cx="406500" cy="406500"/>
          </a:xfrm>
          <a:prstGeom prst="ellipse">
            <a:avLst/>
          </a:prstGeom>
          <a:solidFill>
            <a:srgbClr val="B823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FFFFFF"/>
                </a:solidFill>
              </a:rPr>
              <a:t>✕</a:t>
            </a:r>
            <a:endParaRPr sz="1600" b="1">
              <a:solidFill>
                <a:srgbClr val="FFFFFF"/>
              </a:solidFill>
            </a:endParaRPr>
          </a:p>
        </p:txBody>
      </p:sp>
      <p:sp>
        <p:nvSpPr>
          <p:cNvPr id="596" name="Google Shape;596;p118"/>
          <p:cNvSpPr txBox="1"/>
          <p:nvPr/>
        </p:nvSpPr>
        <p:spPr>
          <a:xfrm>
            <a:off x="6934200" y="3657600"/>
            <a:ext cx="4622700" cy="7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11163F"/>
                </a:solidFill>
              </a:rPr>
              <a:t>Volunteer work</a:t>
            </a:r>
            <a:endParaRPr sz="1700">
              <a:solidFill>
                <a:srgbClr val="11163F"/>
              </a:solidFill>
            </a:endParaRPr>
          </a:p>
        </p:txBody>
      </p:sp>
      <p:sp>
        <p:nvSpPr>
          <p:cNvPr id="597" name="Google Shape;597;p118"/>
          <p:cNvSpPr/>
          <p:nvPr/>
        </p:nvSpPr>
        <p:spPr>
          <a:xfrm>
            <a:off x="6223000" y="4470400"/>
            <a:ext cx="5460900" cy="711300"/>
          </a:xfrm>
          <a:prstGeom prst="rect">
            <a:avLst/>
          </a:prstGeom>
          <a:solidFill>
            <a:srgbClr val="FDE3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" name="Google Shape;598;p118"/>
          <p:cNvSpPr/>
          <p:nvPr/>
        </p:nvSpPr>
        <p:spPr>
          <a:xfrm>
            <a:off x="6400800" y="4622800"/>
            <a:ext cx="406500" cy="406500"/>
          </a:xfrm>
          <a:prstGeom prst="ellipse">
            <a:avLst/>
          </a:prstGeom>
          <a:solidFill>
            <a:srgbClr val="B823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FFFFFF"/>
                </a:solidFill>
              </a:rPr>
              <a:t>✕</a:t>
            </a:r>
            <a:endParaRPr sz="1600" b="1">
              <a:solidFill>
                <a:srgbClr val="FFFFFF"/>
              </a:solidFill>
            </a:endParaRPr>
          </a:p>
        </p:txBody>
      </p:sp>
      <p:sp>
        <p:nvSpPr>
          <p:cNvPr id="599" name="Google Shape;599;p118"/>
          <p:cNvSpPr txBox="1"/>
          <p:nvPr/>
        </p:nvSpPr>
        <p:spPr>
          <a:xfrm>
            <a:off x="6934200" y="4470400"/>
            <a:ext cx="4622700" cy="7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11163F"/>
                </a:solidFill>
              </a:rPr>
              <a:t>Working as an employee</a:t>
            </a:r>
            <a:endParaRPr sz="1700">
              <a:solidFill>
                <a:srgbClr val="11163F"/>
              </a:solidFill>
            </a:endParaRPr>
          </a:p>
        </p:txBody>
      </p:sp>
      <p:sp>
        <p:nvSpPr>
          <p:cNvPr id="600" name="Google Shape;600;p118"/>
          <p:cNvSpPr/>
          <p:nvPr/>
        </p:nvSpPr>
        <p:spPr>
          <a:xfrm>
            <a:off x="6223000" y="5283200"/>
            <a:ext cx="5460900" cy="711300"/>
          </a:xfrm>
          <a:prstGeom prst="rect">
            <a:avLst/>
          </a:prstGeom>
          <a:solidFill>
            <a:srgbClr val="FDE3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1" name="Google Shape;601;p118"/>
          <p:cNvSpPr/>
          <p:nvPr/>
        </p:nvSpPr>
        <p:spPr>
          <a:xfrm>
            <a:off x="6400800" y="5435600"/>
            <a:ext cx="406500" cy="406500"/>
          </a:xfrm>
          <a:prstGeom prst="ellipse">
            <a:avLst/>
          </a:prstGeom>
          <a:solidFill>
            <a:srgbClr val="B823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FFFFFF"/>
                </a:solidFill>
              </a:rPr>
              <a:t>✕</a:t>
            </a:r>
            <a:endParaRPr sz="1600" b="1">
              <a:solidFill>
                <a:srgbClr val="FFFFFF"/>
              </a:solidFill>
            </a:endParaRPr>
          </a:p>
        </p:txBody>
      </p:sp>
      <p:sp>
        <p:nvSpPr>
          <p:cNvPr id="602" name="Google Shape;602;p118"/>
          <p:cNvSpPr txBox="1"/>
          <p:nvPr/>
        </p:nvSpPr>
        <p:spPr>
          <a:xfrm>
            <a:off x="6934200" y="5283200"/>
            <a:ext cx="4622700" cy="7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11163F"/>
                </a:solidFill>
              </a:rPr>
              <a:t>Looking for a job in your field</a:t>
            </a:r>
            <a:endParaRPr sz="1700">
              <a:solidFill>
                <a:srgbClr val="11163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119"/>
          <p:cNvSpPr txBox="1">
            <a:spLocks noGrp="1"/>
          </p:cNvSpPr>
          <p:nvPr>
            <p:ph type="title"/>
          </p:nvPr>
        </p:nvSpPr>
        <p:spPr>
          <a:xfrm>
            <a:off x="1981200" y="228600"/>
            <a:ext cx="9906000" cy="711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Arial"/>
                <a:ea typeface="Arial"/>
                <a:cs typeface="Arial"/>
                <a:sym typeface="Arial"/>
              </a:rPr>
              <a:t>Getting Started: Four Steps</a:t>
            </a: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119"/>
          <p:cNvSpPr/>
          <p:nvPr/>
        </p:nvSpPr>
        <p:spPr>
          <a:xfrm>
            <a:off x="1778000" y="1676400"/>
            <a:ext cx="8636100" cy="50700"/>
          </a:xfrm>
          <a:prstGeom prst="rect">
            <a:avLst/>
          </a:prstGeom>
          <a:solidFill>
            <a:srgbClr val="D5DC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p119"/>
          <p:cNvSpPr/>
          <p:nvPr/>
        </p:nvSpPr>
        <p:spPr>
          <a:xfrm>
            <a:off x="1422400" y="1346200"/>
            <a:ext cx="711300" cy="711300"/>
          </a:xfrm>
          <a:prstGeom prst="ellipse">
            <a:avLst/>
          </a:prstGeom>
          <a:solidFill>
            <a:srgbClr val="1C79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</a:rPr>
              <a:t>1</a:t>
            </a:r>
            <a:endParaRPr sz="2400" b="1">
              <a:solidFill>
                <a:srgbClr val="FFFFFF"/>
              </a:solidFill>
            </a:endParaRPr>
          </a:p>
        </p:txBody>
      </p:sp>
      <p:sp>
        <p:nvSpPr>
          <p:cNvPr id="610" name="Google Shape;610;p119"/>
          <p:cNvSpPr txBox="1"/>
          <p:nvPr/>
        </p:nvSpPr>
        <p:spPr>
          <a:xfrm>
            <a:off x="508000" y="2133600"/>
            <a:ext cx="254010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rgbClr val="1C79A3"/>
                </a:solidFill>
              </a:rPr>
              <a:t>Get an ITIN</a:t>
            </a:r>
            <a:endParaRPr sz="1700" b="1">
              <a:solidFill>
                <a:srgbClr val="1C79A3"/>
              </a:solidFill>
            </a:endParaRPr>
          </a:p>
        </p:txBody>
      </p:sp>
      <p:sp>
        <p:nvSpPr>
          <p:cNvPr id="611" name="Google Shape;611;p119"/>
          <p:cNvSpPr/>
          <p:nvPr/>
        </p:nvSpPr>
        <p:spPr>
          <a:xfrm>
            <a:off x="508000" y="2870200"/>
            <a:ext cx="2540100" cy="2387700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119"/>
          <p:cNvSpPr txBox="1"/>
          <p:nvPr/>
        </p:nvSpPr>
        <p:spPr>
          <a:xfrm>
            <a:off x="558800" y="2997200"/>
            <a:ext cx="2463900" cy="21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>
                <a:solidFill>
                  <a:srgbClr val="11163F"/>
                </a:solidFill>
              </a:rPr>
              <a:t>A tax ID to file taxes, open some bank accounts, and get paid as an independent contractor.</a:t>
            </a:r>
            <a:endParaRPr>
              <a:solidFill>
                <a:srgbClr val="11163F"/>
              </a:solidFill>
            </a:endParaRPr>
          </a:p>
        </p:txBody>
      </p:sp>
      <p:sp>
        <p:nvSpPr>
          <p:cNvPr id="613" name="Google Shape;613;p119"/>
          <p:cNvSpPr/>
          <p:nvPr/>
        </p:nvSpPr>
        <p:spPr>
          <a:xfrm>
            <a:off x="4292600" y="1346200"/>
            <a:ext cx="711300" cy="711300"/>
          </a:xfrm>
          <a:prstGeom prst="ellipse">
            <a:avLst/>
          </a:prstGeom>
          <a:solidFill>
            <a:srgbClr val="279EB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</a:rPr>
              <a:t>2</a:t>
            </a:r>
            <a:endParaRPr sz="2400" b="1">
              <a:solidFill>
                <a:srgbClr val="FFFFFF"/>
              </a:solidFill>
            </a:endParaRPr>
          </a:p>
        </p:txBody>
      </p:sp>
      <p:sp>
        <p:nvSpPr>
          <p:cNvPr id="614" name="Google Shape;614;p119"/>
          <p:cNvSpPr txBox="1"/>
          <p:nvPr/>
        </p:nvSpPr>
        <p:spPr>
          <a:xfrm>
            <a:off x="3378200" y="2133600"/>
            <a:ext cx="254010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rgbClr val="279EBC"/>
                </a:solidFill>
              </a:rPr>
              <a:t>Formalize your business</a:t>
            </a:r>
            <a:endParaRPr sz="1700" b="1">
              <a:solidFill>
                <a:srgbClr val="279EBC"/>
              </a:solidFill>
            </a:endParaRPr>
          </a:p>
        </p:txBody>
      </p:sp>
      <p:sp>
        <p:nvSpPr>
          <p:cNvPr id="615" name="Google Shape;615;p119"/>
          <p:cNvSpPr/>
          <p:nvPr/>
        </p:nvSpPr>
        <p:spPr>
          <a:xfrm>
            <a:off x="3378200" y="2870200"/>
            <a:ext cx="2540100" cy="2387700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6" name="Google Shape;616;p119"/>
          <p:cNvSpPr txBox="1"/>
          <p:nvPr/>
        </p:nvSpPr>
        <p:spPr>
          <a:xfrm>
            <a:off x="3429000" y="2997200"/>
            <a:ext cx="2463900" cy="21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1163F"/>
              </a:buClr>
              <a:buSzPts val="1400"/>
              <a:buChar char="●"/>
            </a:pPr>
            <a:r>
              <a:rPr lang="en-US">
                <a:solidFill>
                  <a:srgbClr val="11163F"/>
                </a:solidFill>
              </a:rPr>
              <a:t>Sole proprietorship (easiest, fastest)</a:t>
            </a:r>
            <a:endParaRPr>
              <a:solidFill>
                <a:srgbClr val="11163F"/>
              </a:solidFill>
            </a:endParaRPr>
          </a:p>
          <a:p>
            <a:pPr marL="457200" lvl="0" indent="-3175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1163F"/>
              </a:buClr>
              <a:buSzPts val="1400"/>
              <a:buChar char="●"/>
            </a:pPr>
            <a:r>
              <a:rPr lang="en-US">
                <a:solidFill>
                  <a:srgbClr val="11163F"/>
                </a:solidFill>
              </a:rPr>
              <a:t>Partnership</a:t>
            </a:r>
            <a:endParaRPr>
              <a:solidFill>
                <a:srgbClr val="11163F"/>
              </a:solidFill>
            </a:endParaRPr>
          </a:p>
          <a:p>
            <a:pPr marL="457200" lvl="0" indent="-3175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1163F"/>
              </a:buClr>
              <a:buSzPts val="1400"/>
              <a:buChar char="●"/>
            </a:pPr>
            <a:r>
              <a:rPr lang="en-US">
                <a:solidFill>
                  <a:srgbClr val="11163F"/>
                </a:solidFill>
              </a:rPr>
              <a:t>LLC</a:t>
            </a:r>
            <a:endParaRPr>
              <a:solidFill>
                <a:srgbClr val="11163F"/>
              </a:solidFill>
            </a:endParaRPr>
          </a:p>
          <a:p>
            <a:pPr marL="457200" lvl="0" indent="-3175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1163F"/>
              </a:buClr>
              <a:buSzPts val="1400"/>
              <a:buChar char="●"/>
            </a:pPr>
            <a:r>
              <a:rPr lang="en-US">
                <a:solidFill>
                  <a:srgbClr val="11163F"/>
                </a:solidFill>
              </a:rPr>
              <a:t>C corporation</a:t>
            </a:r>
            <a:endParaRPr>
              <a:solidFill>
                <a:srgbClr val="11163F"/>
              </a:solidFill>
            </a:endParaRPr>
          </a:p>
          <a:p>
            <a:pPr marL="457200" lvl="0" indent="-3175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1163F"/>
              </a:buClr>
              <a:buSzPts val="1400"/>
              <a:buChar char="●"/>
            </a:pPr>
            <a:r>
              <a:rPr lang="en-US">
                <a:solidFill>
                  <a:srgbClr val="11163F"/>
                </a:solidFill>
              </a:rPr>
              <a:t>Worker cooperative</a:t>
            </a:r>
            <a:endParaRPr>
              <a:solidFill>
                <a:srgbClr val="11163F"/>
              </a:solidFill>
            </a:endParaRPr>
          </a:p>
        </p:txBody>
      </p:sp>
      <p:sp>
        <p:nvSpPr>
          <p:cNvPr id="617" name="Google Shape;617;p119"/>
          <p:cNvSpPr/>
          <p:nvPr/>
        </p:nvSpPr>
        <p:spPr>
          <a:xfrm>
            <a:off x="7162800" y="1346200"/>
            <a:ext cx="711300" cy="711300"/>
          </a:xfrm>
          <a:prstGeom prst="ellipse">
            <a:avLst/>
          </a:prstGeom>
          <a:solidFill>
            <a:srgbClr val="B823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</a:rPr>
              <a:t>3</a:t>
            </a:r>
            <a:endParaRPr sz="2400" b="1">
              <a:solidFill>
                <a:srgbClr val="FFFFFF"/>
              </a:solidFill>
            </a:endParaRPr>
          </a:p>
        </p:txBody>
      </p:sp>
      <p:sp>
        <p:nvSpPr>
          <p:cNvPr id="618" name="Google Shape;618;p119"/>
          <p:cNvSpPr txBox="1"/>
          <p:nvPr/>
        </p:nvSpPr>
        <p:spPr>
          <a:xfrm>
            <a:off x="6248400" y="2133600"/>
            <a:ext cx="254010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rgbClr val="B8235C"/>
                </a:solidFill>
              </a:rPr>
              <a:t>Plan your business</a:t>
            </a:r>
            <a:endParaRPr sz="1700" b="1">
              <a:solidFill>
                <a:srgbClr val="B8235C"/>
              </a:solidFill>
            </a:endParaRPr>
          </a:p>
        </p:txBody>
      </p:sp>
      <p:sp>
        <p:nvSpPr>
          <p:cNvPr id="619" name="Google Shape;619;p119"/>
          <p:cNvSpPr/>
          <p:nvPr/>
        </p:nvSpPr>
        <p:spPr>
          <a:xfrm>
            <a:off x="6248400" y="2870200"/>
            <a:ext cx="2540100" cy="2387700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0" name="Google Shape;620;p119"/>
          <p:cNvSpPr txBox="1"/>
          <p:nvPr/>
        </p:nvSpPr>
        <p:spPr>
          <a:xfrm>
            <a:off x="6299200" y="2997200"/>
            <a:ext cx="2463900" cy="21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US" u="sng">
                <a:solidFill>
                  <a:srgbClr val="1C79A3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ImmigrantBizHub.org</a:t>
            </a:r>
            <a:endParaRPr u="sng">
              <a:solidFill>
                <a:srgbClr val="1C79A3"/>
              </a:solidFill>
            </a:endParaRPr>
          </a:p>
          <a:p>
            <a:pPr marL="457200" lvl="0" indent="-3175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1163F"/>
              </a:buClr>
              <a:buSzPts val="1400"/>
              <a:buChar char="●"/>
            </a:pPr>
            <a:r>
              <a:rPr lang="en-US" u="sng">
                <a:solidFill>
                  <a:schemeClr val="hlink"/>
                </a:solidFill>
                <a:hlinkClick r:id="rId4"/>
              </a:rPr>
              <a:t>Free online entrepreneurship resources</a:t>
            </a:r>
            <a:endParaRPr>
              <a:solidFill>
                <a:srgbClr val="11163F"/>
              </a:solidFill>
            </a:endParaRPr>
          </a:p>
          <a:p>
            <a:pPr marL="457200" lvl="0" indent="-3175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1163F"/>
              </a:buClr>
              <a:buSzPts val="1400"/>
              <a:buChar char="●"/>
            </a:pPr>
            <a:r>
              <a:rPr lang="en-US" u="sng">
                <a:solidFill>
                  <a:schemeClr val="hlink"/>
                </a:solidFill>
                <a:hlinkClick r:id="rId5"/>
              </a:rPr>
              <a:t>Free 1:1 business coaching</a:t>
            </a:r>
            <a:endParaRPr>
              <a:solidFill>
                <a:srgbClr val="11163F"/>
              </a:solidFill>
            </a:endParaRPr>
          </a:p>
        </p:txBody>
      </p:sp>
      <p:sp>
        <p:nvSpPr>
          <p:cNvPr id="621" name="Google Shape;621;p119"/>
          <p:cNvSpPr/>
          <p:nvPr/>
        </p:nvSpPr>
        <p:spPr>
          <a:xfrm>
            <a:off x="10033000" y="1346200"/>
            <a:ext cx="711300" cy="711300"/>
          </a:xfrm>
          <a:prstGeom prst="ellipse">
            <a:avLst/>
          </a:prstGeom>
          <a:solidFill>
            <a:srgbClr val="F68B2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</a:rPr>
              <a:t>4</a:t>
            </a:r>
            <a:endParaRPr sz="2400" b="1">
              <a:solidFill>
                <a:srgbClr val="FFFFFF"/>
              </a:solidFill>
            </a:endParaRPr>
          </a:p>
        </p:txBody>
      </p:sp>
      <p:sp>
        <p:nvSpPr>
          <p:cNvPr id="622" name="Google Shape;622;p119"/>
          <p:cNvSpPr txBox="1"/>
          <p:nvPr/>
        </p:nvSpPr>
        <p:spPr>
          <a:xfrm>
            <a:off x="9118600" y="2133600"/>
            <a:ext cx="2540100" cy="6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rgbClr val="F68B29"/>
                </a:solidFill>
              </a:rPr>
              <a:t>Find opportunities</a:t>
            </a:r>
            <a:endParaRPr sz="1700" b="1">
              <a:solidFill>
                <a:srgbClr val="F68B29"/>
              </a:solidFill>
            </a:endParaRPr>
          </a:p>
        </p:txBody>
      </p:sp>
      <p:sp>
        <p:nvSpPr>
          <p:cNvPr id="623" name="Google Shape;623;p119"/>
          <p:cNvSpPr/>
          <p:nvPr/>
        </p:nvSpPr>
        <p:spPr>
          <a:xfrm>
            <a:off x="9118600" y="2870200"/>
            <a:ext cx="2540100" cy="2387700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p119"/>
          <p:cNvSpPr txBox="1"/>
          <p:nvPr/>
        </p:nvSpPr>
        <p:spPr>
          <a:xfrm>
            <a:off x="9169400" y="2997200"/>
            <a:ext cx="2463900" cy="21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1163F"/>
              </a:buClr>
              <a:buSzPts val="1400"/>
              <a:buChar char="●"/>
            </a:pPr>
            <a:r>
              <a:rPr lang="en-US">
                <a:solidFill>
                  <a:srgbClr val="11163F"/>
                </a:solidFill>
              </a:rPr>
              <a:t>Independent contracting</a:t>
            </a:r>
            <a:endParaRPr>
              <a:solidFill>
                <a:srgbClr val="11163F"/>
              </a:solidFill>
            </a:endParaRPr>
          </a:p>
          <a:p>
            <a:pPr marL="457200" lvl="0" indent="-3175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1163F"/>
              </a:buClr>
              <a:buSzPts val="1400"/>
              <a:buChar char="●"/>
            </a:pPr>
            <a:r>
              <a:rPr lang="en-US">
                <a:solidFill>
                  <a:srgbClr val="11163F"/>
                </a:solidFill>
              </a:rPr>
              <a:t>Consulting</a:t>
            </a:r>
            <a:endParaRPr>
              <a:solidFill>
                <a:srgbClr val="11163F"/>
              </a:solidFill>
            </a:endParaRPr>
          </a:p>
          <a:p>
            <a:pPr marL="457200" lvl="0" indent="-3175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1163F"/>
              </a:buClr>
              <a:buSzPts val="1400"/>
              <a:buChar char="●"/>
            </a:pPr>
            <a:r>
              <a:rPr lang="en-US">
                <a:solidFill>
                  <a:srgbClr val="11163F"/>
                </a:solidFill>
              </a:rPr>
              <a:t>Gig work</a:t>
            </a:r>
            <a:endParaRPr>
              <a:solidFill>
                <a:srgbClr val="11163F"/>
              </a:solidFill>
            </a:endParaRPr>
          </a:p>
        </p:txBody>
      </p:sp>
      <p:sp>
        <p:nvSpPr>
          <p:cNvPr id="625" name="Google Shape;625;p119"/>
          <p:cNvSpPr/>
          <p:nvPr/>
        </p:nvSpPr>
        <p:spPr>
          <a:xfrm>
            <a:off x="508000" y="5461000"/>
            <a:ext cx="11175900" cy="736500"/>
          </a:xfrm>
          <a:prstGeom prst="rect">
            <a:avLst/>
          </a:prstGeom>
          <a:solidFill>
            <a:srgbClr val="FDE3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p119"/>
          <p:cNvSpPr/>
          <p:nvPr/>
        </p:nvSpPr>
        <p:spPr>
          <a:xfrm>
            <a:off x="508000" y="5461000"/>
            <a:ext cx="101700" cy="736500"/>
          </a:xfrm>
          <a:prstGeom prst="rect">
            <a:avLst/>
          </a:prstGeom>
          <a:solidFill>
            <a:srgbClr val="B823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7" name="Google Shape;627;p119"/>
          <p:cNvSpPr txBox="1"/>
          <p:nvPr/>
        </p:nvSpPr>
        <p:spPr>
          <a:xfrm>
            <a:off x="787400" y="5461000"/>
            <a:ext cx="10794900" cy="7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B8235C"/>
                </a:solidFill>
              </a:rPr>
              <a:t>DACA recipients: </a:t>
            </a:r>
            <a:r>
              <a:rPr lang="en-US" sz="1600">
                <a:solidFill>
                  <a:srgbClr val="11163F"/>
                </a:solidFill>
              </a:rPr>
              <a:t>Your assigned SSN remains yours, even if your work authorization ends.</a:t>
            </a:r>
            <a:endParaRPr sz="1600">
              <a:solidFill>
                <a:srgbClr val="11163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120"/>
          <p:cNvSpPr txBox="1">
            <a:spLocks noGrp="1"/>
          </p:cNvSpPr>
          <p:nvPr>
            <p:ph type="title"/>
          </p:nvPr>
        </p:nvSpPr>
        <p:spPr>
          <a:xfrm>
            <a:off x="1981200" y="228600"/>
            <a:ext cx="9906000" cy="711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Arial"/>
                <a:ea typeface="Arial"/>
                <a:cs typeface="Arial"/>
                <a:sym typeface="Arial"/>
              </a:rPr>
              <a:t>SEED Grants</a:t>
            </a: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4" name="Google Shape;634;p120"/>
          <p:cNvSpPr/>
          <p:nvPr/>
        </p:nvSpPr>
        <p:spPr>
          <a:xfrm>
            <a:off x="508000" y="1371600"/>
            <a:ext cx="3683100" cy="2286000"/>
          </a:xfrm>
          <a:prstGeom prst="rect">
            <a:avLst/>
          </a:prstGeom>
          <a:solidFill>
            <a:srgbClr val="1C79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" name="Google Shape;635;p120"/>
          <p:cNvSpPr txBox="1"/>
          <p:nvPr/>
        </p:nvSpPr>
        <p:spPr>
          <a:xfrm>
            <a:off x="635000" y="1371600"/>
            <a:ext cx="34290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00" b="1">
                <a:solidFill>
                  <a:srgbClr val="FFFFFF"/>
                </a:solidFill>
              </a:rPr>
              <a:t>$6.75M</a:t>
            </a:r>
            <a:endParaRPr sz="5200" b="1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</a:rPr>
              <a:t>SEED 3.0: disbursing soon</a:t>
            </a:r>
            <a:endParaRPr sz="1600">
              <a:solidFill>
                <a:srgbClr val="FFFFFF"/>
              </a:solidFill>
            </a:endParaRPr>
          </a:p>
        </p:txBody>
      </p:sp>
      <p:sp>
        <p:nvSpPr>
          <p:cNvPr id="636" name="Google Shape;636;p120"/>
          <p:cNvSpPr/>
          <p:nvPr/>
        </p:nvSpPr>
        <p:spPr>
          <a:xfrm>
            <a:off x="508000" y="3810000"/>
            <a:ext cx="3683100" cy="2286000"/>
          </a:xfrm>
          <a:prstGeom prst="rect">
            <a:avLst/>
          </a:prstGeom>
          <a:solidFill>
            <a:srgbClr val="B823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120"/>
          <p:cNvSpPr txBox="1"/>
          <p:nvPr/>
        </p:nvSpPr>
        <p:spPr>
          <a:xfrm>
            <a:off x="635000" y="3810000"/>
            <a:ext cx="34290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00" b="1">
                <a:solidFill>
                  <a:srgbClr val="FFFFFF"/>
                </a:solidFill>
              </a:rPr>
              <a:t>$10.8M</a:t>
            </a:r>
            <a:endParaRPr sz="5200" b="1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FF"/>
                </a:solidFill>
              </a:rPr>
              <a:t>SEED 4.0: already approved</a:t>
            </a:r>
            <a:endParaRPr sz="1600">
              <a:solidFill>
                <a:srgbClr val="FFFFFF"/>
              </a:solidFill>
            </a:endParaRPr>
          </a:p>
        </p:txBody>
      </p:sp>
      <p:sp>
        <p:nvSpPr>
          <p:cNvPr id="638" name="Google Shape;638;p120"/>
          <p:cNvSpPr txBox="1"/>
          <p:nvPr/>
        </p:nvSpPr>
        <p:spPr>
          <a:xfrm>
            <a:off x="4572000" y="1371600"/>
            <a:ext cx="1905000" cy="14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rgbClr val="1C79A3"/>
                </a:solidFill>
              </a:rPr>
              <a:t>What it is</a:t>
            </a:r>
            <a:endParaRPr sz="1700" b="1">
              <a:solidFill>
                <a:srgbClr val="1C79A3"/>
              </a:solidFill>
            </a:endParaRPr>
          </a:p>
        </p:txBody>
      </p:sp>
      <p:sp>
        <p:nvSpPr>
          <p:cNvPr id="639" name="Google Shape;639;p120"/>
          <p:cNvSpPr txBox="1"/>
          <p:nvPr/>
        </p:nvSpPr>
        <p:spPr>
          <a:xfrm>
            <a:off x="6540500" y="1371600"/>
            <a:ext cx="5143500" cy="14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11163F"/>
                </a:solidFill>
              </a:rPr>
              <a:t>Grants for entrepreneurs launching or growing businesses in California.</a:t>
            </a:r>
            <a:endParaRPr sz="1600">
              <a:solidFill>
                <a:srgbClr val="11163F"/>
              </a:solidFill>
            </a:endParaRPr>
          </a:p>
        </p:txBody>
      </p:sp>
      <p:sp>
        <p:nvSpPr>
          <p:cNvPr id="640" name="Google Shape;640;p120"/>
          <p:cNvSpPr/>
          <p:nvPr/>
        </p:nvSpPr>
        <p:spPr>
          <a:xfrm>
            <a:off x="4572000" y="2921000"/>
            <a:ext cx="7112100" cy="12600"/>
          </a:xfrm>
          <a:prstGeom prst="rect">
            <a:avLst/>
          </a:prstGeom>
          <a:solidFill>
            <a:srgbClr val="D5DC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120"/>
          <p:cNvSpPr txBox="1"/>
          <p:nvPr/>
        </p:nvSpPr>
        <p:spPr>
          <a:xfrm>
            <a:off x="4572000" y="2997200"/>
            <a:ext cx="1905000" cy="14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rgbClr val="1C79A3"/>
                </a:solidFill>
              </a:rPr>
              <a:t>Who it reaches</a:t>
            </a:r>
            <a:endParaRPr sz="1700" b="1">
              <a:solidFill>
                <a:srgbClr val="1C79A3"/>
              </a:solidFill>
            </a:endParaRPr>
          </a:p>
        </p:txBody>
      </p:sp>
      <p:sp>
        <p:nvSpPr>
          <p:cNvPr id="642" name="Google Shape;642;p120"/>
          <p:cNvSpPr txBox="1"/>
          <p:nvPr/>
        </p:nvSpPr>
        <p:spPr>
          <a:xfrm>
            <a:off x="6540500" y="2997200"/>
            <a:ext cx="5143500" cy="14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11163F"/>
                </a:solidFill>
              </a:rPr>
              <a:t>Immigrants and people with limited English proficiency who face major employment barriers, including DACA and TPS holders.</a:t>
            </a:r>
            <a:endParaRPr sz="1600">
              <a:solidFill>
                <a:srgbClr val="11163F"/>
              </a:solidFill>
            </a:endParaRPr>
          </a:p>
        </p:txBody>
      </p:sp>
      <p:sp>
        <p:nvSpPr>
          <p:cNvPr id="643" name="Google Shape;643;p120"/>
          <p:cNvSpPr/>
          <p:nvPr/>
        </p:nvSpPr>
        <p:spPr>
          <a:xfrm>
            <a:off x="4572000" y="4546600"/>
            <a:ext cx="7112100" cy="12600"/>
          </a:xfrm>
          <a:prstGeom prst="rect">
            <a:avLst/>
          </a:prstGeom>
          <a:solidFill>
            <a:srgbClr val="D5DCE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120"/>
          <p:cNvSpPr txBox="1"/>
          <p:nvPr/>
        </p:nvSpPr>
        <p:spPr>
          <a:xfrm>
            <a:off x="4572000" y="4622800"/>
            <a:ext cx="1905000" cy="14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rgbClr val="1C79A3"/>
                </a:solidFill>
              </a:rPr>
              <a:t>How to access it</a:t>
            </a:r>
            <a:endParaRPr sz="1700" b="1">
              <a:solidFill>
                <a:srgbClr val="1C79A3"/>
              </a:solidFill>
            </a:endParaRPr>
          </a:p>
        </p:txBody>
      </p:sp>
      <p:sp>
        <p:nvSpPr>
          <p:cNvPr id="645" name="Google Shape;645;p120"/>
          <p:cNvSpPr txBox="1"/>
          <p:nvPr/>
        </p:nvSpPr>
        <p:spPr>
          <a:xfrm>
            <a:off x="6540500" y="4622800"/>
            <a:ext cx="5143500" cy="14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11163F"/>
                </a:solidFill>
              </a:rPr>
              <a:t>Funds flow through nonprofit community-based organizations (CBOs), not directly to businesses. </a:t>
            </a:r>
            <a:r>
              <a:rPr lang="en-US" sz="1600" b="1">
                <a:solidFill>
                  <a:srgbClr val="11163F"/>
                </a:solidFill>
              </a:rPr>
              <a:t>Immigrants Rising is a selected CBO.</a:t>
            </a:r>
            <a:r>
              <a:rPr lang="en-US" sz="1600">
                <a:solidFill>
                  <a:srgbClr val="11163F"/>
                </a:solidFill>
              </a:rPr>
              <a:t> </a:t>
            </a:r>
            <a:r>
              <a:rPr lang="en-US" sz="1600" u="sng">
                <a:solidFill>
                  <a:srgbClr val="1C79A3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See all SEED 3.0 awardees</a:t>
            </a:r>
            <a:endParaRPr sz="1600" u="sng">
              <a:solidFill>
                <a:srgbClr val="1C79A3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121"/>
          <p:cNvSpPr txBox="1">
            <a:spLocks noGrp="1"/>
          </p:cNvSpPr>
          <p:nvPr>
            <p:ph type="title"/>
          </p:nvPr>
        </p:nvSpPr>
        <p:spPr>
          <a:xfrm>
            <a:off x="1981200" y="228600"/>
            <a:ext cx="9906000" cy="711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latin typeface="Arial"/>
                <a:ea typeface="Arial"/>
                <a:cs typeface="Arial"/>
                <a:sym typeface="Arial"/>
              </a:rPr>
              <a:t>Recommendations for San Francisco</a:t>
            </a: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121"/>
          <p:cNvSpPr/>
          <p:nvPr/>
        </p:nvSpPr>
        <p:spPr>
          <a:xfrm>
            <a:off x="508000" y="1346200"/>
            <a:ext cx="3555900" cy="2286000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3" name="Google Shape;653;p121"/>
          <p:cNvSpPr/>
          <p:nvPr/>
        </p:nvSpPr>
        <p:spPr>
          <a:xfrm>
            <a:off x="736600" y="1574800"/>
            <a:ext cx="507900" cy="507900"/>
          </a:xfrm>
          <a:prstGeom prst="ellipse">
            <a:avLst/>
          </a:prstGeom>
          <a:solidFill>
            <a:srgbClr val="1C79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FFFF"/>
                </a:solidFill>
              </a:rPr>
              <a:t>1</a:t>
            </a:r>
            <a:endParaRPr sz="1800" b="1">
              <a:solidFill>
                <a:srgbClr val="FFFFFF"/>
              </a:solidFill>
            </a:endParaRPr>
          </a:p>
        </p:txBody>
      </p:sp>
      <p:sp>
        <p:nvSpPr>
          <p:cNvPr id="654" name="Google Shape;654;p121"/>
          <p:cNvSpPr txBox="1"/>
          <p:nvPr/>
        </p:nvSpPr>
        <p:spPr>
          <a:xfrm>
            <a:off x="1346200" y="1524000"/>
            <a:ext cx="2590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rgbClr val="11163F"/>
                </a:solidFill>
              </a:rPr>
              <a:t>Share resources</a:t>
            </a:r>
            <a:endParaRPr sz="1700" b="1">
              <a:solidFill>
                <a:srgbClr val="11163F"/>
              </a:solidFill>
            </a:endParaRPr>
          </a:p>
        </p:txBody>
      </p:sp>
      <p:sp>
        <p:nvSpPr>
          <p:cNvPr id="655" name="Google Shape;655;p121"/>
          <p:cNvSpPr txBox="1"/>
          <p:nvPr/>
        </p:nvSpPr>
        <p:spPr>
          <a:xfrm>
            <a:off x="685800" y="2260600"/>
            <a:ext cx="3225900" cy="12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4A5160"/>
                </a:solidFill>
              </a:rPr>
              <a:t>Publicize immigrant-friendly entrepreneurship resources.</a:t>
            </a:r>
            <a:endParaRPr sz="1500">
              <a:solidFill>
                <a:srgbClr val="4A5160"/>
              </a:solidFill>
            </a:endParaRPr>
          </a:p>
        </p:txBody>
      </p:sp>
      <p:sp>
        <p:nvSpPr>
          <p:cNvPr id="656" name="Google Shape;656;p121"/>
          <p:cNvSpPr/>
          <p:nvPr/>
        </p:nvSpPr>
        <p:spPr>
          <a:xfrm>
            <a:off x="4318000" y="1346200"/>
            <a:ext cx="3555900" cy="2286000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7" name="Google Shape;657;p121"/>
          <p:cNvSpPr/>
          <p:nvPr/>
        </p:nvSpPr>
        <p:spPr>
          <a:xfrm>
            <a:off x="4546600" y="1574800"/>
            <a:ext cx="507900" cy="507900"/>
          </a:xfrm>
          <a:prstGeom prst="ellipse">
            <a:avLst/>
          </a:prstGeom>
          <a:solidFill>
            <a:srgbClr val="B823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FFFF"/>
                </a:solidFill>
              </a:rPr>
              <a:t>2</a:t>
            </a:r>
            <a:endParaRPr sz="1800" b="1">
              <a:solidFill>
                <a:srgbClr val="FFFFFF"/>
              </a:solidFill>
            </a:endParaRPr>
          </a:p>
        </p:txBody>
      </p:sp>
      <p:sp>
        <p:nvSpPr>
          <p:cNvPr id="658" name="Google Shape;658;p121"/>
          <p:cNvSpPr txBox="1"/>
          <p:nvPr/>
        </p:nvSpPr>
        <p:spPr>
          <a:xfrm>
            <a:off x="5156200" y="1524000"/>
            <a:ext cx="2590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rgbClr val="11163F"/>
                </a:solidFill>
              </a:rPr>
              <a:t>Make support accessible</a:t>
            </a:r>
            <a:endParaRPr sz="1700" b="1">
              <a:solidFill>
                <a:srgbClr val="11163F"/>
              </a:solidFill>
            </a:endParaRPr>
          </a:p>
        </p:txBody>
      </p:sp>
      <p:sp>
        <p:nvSpPr>
          <p:cNvPr id="659" name="Google Shape;659;p121"/>
          <p:cNvSpPr txBox="1"/>
          <p:nvPr/>
        </p:nvSpPr>
        <p:spPr>
          <a:xfrm>
            <a:off x="4495800" y="2260600"/>
            <a:ext cx="3225900" cy="12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4A5160"/>
                </a:solidFill>
              </a:rPr>
              <a:t>Offer ITIN-accessible, multilingual small business support, especially as SEED grantees grow in SF.</a:t>
            </a:r>
            <a:endParaRPr sz="1500">
              <a:solidFill>
                <a:srgbClr val="4A5160"/>
              </a:solidFill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4A5160"/>
              </a:solidFill>
            </a:endParaRPr>
          </a:p>
        </p:txBody>
      </p:sp>
      <p:sp>
        <p:nvSpPr>
          <p:cNvPr id="660" name="Google Shape;660;p121"/>
          <p:cNvSpPr/>
          <p:nvPr/>
        </p:nvSpPr>
        <p:spPr>
          <a:xfrm>
            <a:off x="8128000" y="1346200"/>
            <a:ext cx="3555900" cy="2286000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1" name="Google Shape;661;p121"/>
          <p:cNvSpPr/>
          <p:nvPr/>
        </p:nvSpPr>
        <p:spPr>
          <a:xfrm>
            <a:off x="8356600" y="1574800"/>
            <a:ext cx="507900" cy="507900"/>
          </a:xfrm>
          <a:prstGeom prst="ellipse">
            <a:avLst/>
          </a:prstGeom>
          <a:solidFill>
            <a:srgbClr val="F68B2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FFFF"/>
                </a:solidFill>
              </a:rPr>
              <a:t>3</a:t>
            </a:r>
            <a:endParaRPr sz="1800" b="1">
              <a:solidFill>
                <a:srgbClr val="FFFFFF"/>
              </a:solidFill>
            </a:endParaRPr>
          </a:p>
        </p:txBody>
      </p:sp>
      <p:sp>
        <p:nvSpPr>
          <p:cNvPr id="662" name="Google Shape;662;p121"/>
          <p:cNvSpPr txBox="1"/>
          <p:nvPr/>
        </p:nvSpPr>
        <p:spPr>
          <a:xfrm>
            <a:off x="8966200" y="1524000"/>
            <a:ext cx="2590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rgbClr val="11163F"/>
                </a:solidFill>
              </a:rPr>
              <a:t>Open workforce dollars</a:t>
            </a:r>
            <a:endParaRPr sz="1700" b="1">
              <a:solidFill>
                <a:srgbClr val="11163F"/>
              </a:solidFill>
            </a:endParaRPr>
          </a:p>
        </p:txBody>
      </p:sp>
      <p:sp>
        <p:nvSpPr>
          <p:cNvPr id="663" name="Google Shape;663;p121"/>
          <p:cNvSpPr txBox="1"/>
          <p:nvPr/>
        </p:nvSpPr>
        <p:spPr>
          <a:xfrm>
            <a:off x="8305800" y="2260600"/>
            <a:ext cx="3225900" cy="12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4A5160"/>
                </a:solidFill>
              </a:rPr>
              <a:t>Make workforce funding available to people losing work authorization.</a:t>
            </a:r>
            <a:endParaRPr sz="1500">
              <a:solidFill>
                <a:srgbClr val="4A5160"/>
              </a:solidFill>
            </a:endParaRPr>
          </a:p>
        </p:txBody>
      </p:sp>
      <p:sp>
        <p:nvSpPr>
          <p:cNvPr id="664" name="Google Shape;664;p121"/>
          <p:cNvSpPr/>
          <p:nvPr/>
        </p:nvSpPr>
        <p:spPr>
          <a:xfrm>
            <a:off x="508000" y="3784600"/>
            <a:ext cx="3555900" cy="2286000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5" name="Google Shape;665;p121"/>
          <p:cNvSpPr/>
          <p:nvPr/>
        </p:nvSpPr>
        <p:spPr>
          <a:xfrm>
            <a:off x="736600" y="4013200"/>
            <a:ext cx="507900" cy="507900"/>
          </a:xfrm>
          <a:prstGeom prst="ellipse">
            <a:avLst/>
          </a:prstGeom>
          <a:solidFill>
            <a:srgbClr val="1C79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FFFF"/>
                </a:solidFill>
              </a:rPr>
              <a:t>4</a:t>
            </a:r>
            <a:endParaRPr sz="1800" b="1">
              <a:solidFill>
                <a:srgbClr val="FFFFFF"/>
              </a:solidFill>
            </a:endParaRPr>
          </a:p>
        </p:txBody>
      </p:sp>
      <p:sp>
        <p:nvSpPr>
          <p:cNvPr id="666" name="Google Shape;666;p121"/>
          <p:cNvSpPr txBox="1"/>
          <p:nvPr/>
        </p:nvSpPr>
        <p:spPr>
          <a:xfrm>
            <a:off x="1346200" y="3962400"/>
            <a:ext cx="2590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rgbClr val="11163F"/>
                </a:solidFill>
              </a:rPr>
              <a:t>Expand DreamSF</a:t>
            </a:r>
            <a:endParaRPr sz="1700" b="1">
              <a:solidFill>
                <a:srgbClr val="11163F"/>
              </a:solidFill>
            </a:endParaRPr>
          </a:p>
        </p:txBody>
      </p:sp>
      <p:sp>
        <p:nvSpPr>
          <p:cNvPr id="667" name="Google Shape;667;p121"/>
          <p:cNvSpPr txBox="1"/>
          <p:nvPr/>
        </p:nvSpPr>
        <p:spPr>
          <a:xfrm>
            <a:off x="685800" y="4699000"/>
            <a:ext cx="3225900" cy="12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4A5160"/>
                </a:solidFill>
              </a:rPr>
              <a:t>Build on the DreamSF model and grow its reach.</a:t>
            </a:r>
            <a:endParaRPr sz="1500">
              <a:solidFill>
                <a:srgbClr val="4A5160"/>
              </a:solidFill>
            </a:endParaRPr>
          </a:p>
        </p:txBody>
      </p:sp>
      <p:sp>
        <p:nvSpPr>
          <p:cNvPr id="668" name="Google Shape;668;p121"/>
          <p:cNvSpPr/>
          <p:nvPr/>
        </p:nvSpPr>
        <p:spPr>
          <a:xfrm>
            <a:off x="4318000" y="3784600"/>
            <a:ext cx="3555900" cy="2286000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p121"/>
          <p:cNvSpPr/>
          <p:nvPr/>
        </p:nvSpPr>
        <p:spPr>
          <a:xfrm>
            <a:off x="4546600" y="4013200"/>
            <a:ext cx="507900" cy="507900"/>
          </a:xfrm>
          <a:prstGeom prst="ellipse">
            <a:avLst/>
          </a:prstGeom>
          <a:solidFill>
            <a:srgbClr val="B823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FFFF"/>
                </a:solidFill>
              </a:rPr>
              <a:t>5</a:t>
            </a:r>
            <a:endParaRPr sz="1800" b="1">
              <a:solidFill>
                <a:srgbClr val="FFFFFF"/>
              </a:solidFill>
            </a:endParaRPr>
          </a:p>
        </p:txBody>
      </p:sp>
      <p:sp>
        <p:nvSpPr>
          <p:cNvPr id="670" name="Google Shape;670;p121"/>
          <p:cNvSpPr txBox="1"/>
          <p:nvPr/>
        </p:nvSpPr>
        <p:spPr>
          <a:xfrm>
            <a:off x="5156200" y="3962400"/>
            <a:ext cx="2590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11163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rgbClr val="11163F"/>
                </a:solidFill>
              </a:rPr>
              <a:t>Contract inclusively</a:t>
            </a:r>
            <a:endParaRPr sz="1700" b="1">
              <a:solidFill>
                <a:srgbClr val="11163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b="1">
              <a:solidFill>
                <a:srgbClr val="11163F"/>
              </a:solidFill>
            </a:endParaRPr>
          </a:p>
        </p:txBody>
      </p:sp>
      <p:sp>
        <p:nvSpPr>
          <p:cNvPr id="671" name="Google Shape;671;p121"/>
          <p:cNvSpPr txBox="1"/>
          <p:nvPr/>
        </p:nvSpPr>
        <p:spPr>
          <a:xfrm>
            <a:off x="4495800" y="4699000"/>
            <a:ext cx="3225900" cy="12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4A5160"/>
                </a:solidFill>
              </a:rPr>
              <a:t>Contract with worker co-ops and independent contractors.</a:t>
            </a:r>
            <a:endParaRPr sz="1500">
              <a:solidFill>
                <a:srgbClr val="4A5160"/>
              </a:solidFill>
            </a:endParaRPr>
          </a:p>
        </p:txBody>
      </p:sp>
      <p:sp>
        <p:nvSpPr>
          <p:cNvPr id="672" name="Google Shape;672;p121"/>
          <p:cNvSpPr/>
          <p:nvPr/>
        </p:nvSpPr>
        <p:spPr>
          <a:xfrm>
            <a:off x="8128000" y="3784600"/>
            <a:ext cx="3555900" cy="2286000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3" name="Google Shape;673;p121"/>
          <p:cNvSpPr/>
          <p:nvPr/>
        </p:nvSpPr>
        <p:spPr>
          <a:xfrm>
            <a:off x="8356600" y="4013200"/>
            <a:ext cx="507900" cy="507900"/>
          </a:xfrm>
          <a:prstGeom prst="ellipse">
            <a:avLst/>
          </a:prstGeom>
          <a:solidFill>
            <a:srgbClr val="F68B2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FFFFF"/>
                </a:solidFill>
              </a:rPr>
              <a:t>6</a:t>
            </a:r>
            <a:endParaRPr sz="1800" b="1">
              <a:solidFill>
                <a:srgbClr val="FFFFFF"/>
              </a:solidFill>
            </a:endParaRPr>
          </a:p>
        </p:txBody>
      </p:sp>
      <p:sp>
        <p:nvSpPr>
          <p:cNvPr id="674" name="Google Shape;674;p121"/>
          <p:cNvSpPr txBox="1"/>
          <p:nvPr/>
        </p:nvSpPr>
        <p:spPr>
          <a:xfrm>
            <a:off x="8966200" y="3962400"/>
            <a:ext cx="25908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rgbClr val="11163F"/>
                </a:solidFill>
              </a:rPr>
              <a:t>Widen access to capital</a:t>
            </a:r>
            <a:endParaRPr sz="1700" b="1">
              <a:solidFill>
                <a:srgbClr val="11163F"/>
              </a:solidFill>
            </a:endParaRPr>
          </a:p>
        </p:txBody>
      </p:sp>
      <p:sp>
        <p:nvSpPr>
          <p:cNvPr id="675" name="Google Shape;675;p121"/>
          <p:cNvSpPr txBox="1"/>
          <p:nvPr/>
        </p:nvSpPr>
        <p:spPr>
          <a:xfrm>
            <a:off x="8305800" y="4699000"/>
            <a:ext cx="3225900" cy="12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4A5160"/>
                </a:solidFill>
              </a:rPr>
              <a:t>Create capital alternatives open to ITIN holders.</a:t>
            </a:r>
            <a:endParaRPr sz="1500">
              <a:solidFill>
                <a:srgbClr val="4A516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122"/>
          <p:cNvSpPr txBox="1">
            <a:spLocks noGrp="1"/>
          </p:cNvSpPr>
          <p:nvPr>
            <p:ph type="ctrTitle"/>
          </p:nvPr>
        </p:nvSpPr>
        <p:spPr>
          <a:xfrm>
            <a:off x="751050" y="2674742"/>
            <a:ext cx="10689900" cy="1768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latin typeface="Arial"/>
                <a:ea typeface="Arial"/>
                <a:cs typeface="Arial"/>
                <a:sym typeface="Arial"/>
              </a:rPr>
              <a:t>Work authorization can be taken away.</a:t>
            </a:r>
            <a:endParaRPr sz="40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DB831"/>
                </a:solidFill>
                <a:latin typeface="Arial"/>
                <a:ea typeface="Arial"/>
                <a:cs typeface="Arial"/>
                <a:sym typeface="Arial"/>
              </a:rPr>
              <a:t>The ability to earn a living</a:t>
            </a:r>
            <a:br>
              <a:rPr lang="en-US" sz="4000">
                <a:solidFill>
                  <a:srgbClr val="FDB83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>
                <a:solidFill>
                  <a:srgbClr val="FDB831"/>
                </a:solidFill>
                <a:latin typeface="Arial"/>
                <a:ea typeface="Arial"/>
                <a:cs typeface="Arial"/>
                <a:sym typeface="Arial"/>
              </a:rPr>
              <a:t>doesn’t have to be.</a:t>
            </a:r>
            <a:endParaRPr sz="4000">
              <a:solidFill>
                <a:srgbClr val="FDB83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R Them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IR Theme">
  <a:themeElements>
    <a:clrScheme name="Streamline">
      <a:dk1>
        <a:srgbClr val="000000"/>
      </a:dk1>
      <a:lt1>
        <a:srgbClr val="FFFFFF"/>
      </a:lt1>
      <a:dk2>
        <a:srgbClr val="FFFFFF"/>
      </a:dk2>
      <a:lt2>
        <a:srgbClr val="E9EDEE"/>
      </a:lt2>
      <a:accent1>
        <a:srgbClr val="1C79A3"/>
      </a:accent1>
      <a:accent2>
        <a:srgbClr val="279EBC"/>
      </a:accent2>
      <a:accent3>
        <a:srgbClr val="B8235C"/>
      </a:accent3>
      <a:accent4>
        <a:srgbClr val="F68B29"/>
      </a:accent4>
      <a:accent5>
        <a:srgbClr val="FDB831"/>
      </a:accent5>
      <a:accent6>
        <a:srgbClr val="80B069"/>
      </a:accent6>
      <a:hlink>
        <a:srgbClr val="1C79A3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IR Theme">
  <a:themeElements>
    <a:clrScheme name="Streamline">
      <a:dk1>
        <a:srgbClr val="000000"/>
      </a:dk1>
      <a:lt1>
        <a:srgbClr val="FFFFFF"/>
      </a:lt1>
      <a:dk2>
        <a:srgbClr val="FFFFFF"/>
      </a:dk2>
      <a:lt2>
        <a:srgbClr val="E9EDEE"/>
      </a:lt2>
      <a:accent1>
        <a:srgbClr val="1C79A3"/>
      </a:accent1>
      <a:accent2>
        <a:srgbClr val="279EBC"/>
      </a:accent2>
      <a:accent3>
        <a:srgbClr val="B8235C"/>
      </a:accent3>
      <a:accent4>
        <a:srgbClr val="F68B29"/>
      </a:accent4>
      <a:accent5>
        <a:srgbClr val="FDB831"/>
      </a:accent5>
      <a:accent6>
        <a:srgbClr val="80B069"/>
      </a:accent6>
      <a:hlink>
        <a:srgbClr val="1C79A3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IR Them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IR Them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503</Words>
  <Application>Microsoft Office PowerPoint</Application>
  <PresentationFormat>Widescreen</PresentationFormat>
  <Paragraphs>103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Calibri</vt:lpstr>
      <vt:lpstr>Lato</vt:lpstr>
      <vt:lpstr>Arial</vt:lpstr>
      <vt:lpstr>Arial Narrow</vt:lpstr>
      <vt:lpstr>Office Theme</vt:lpstr>
      <vt:lpstr>IR Theme</vt:lpstr>
      <vt:lpstr>IR Theme</vt:lpstr>
      <vt:lpstr>IR Theme</vt:lpstr>
      <vt:lpstr>IR Theme</vt:lpstr>
      <vt:lpstr>IR Theme</vt:lpstr>
      <vt:lpstr>Earning a Living When Work Authorization Is Lost</vt:lpstr>
      <vt:lpstr>PowerPoint Presentation</vt:lpstr>
      <vt:lpstr>Who We Are</vt:lpstr>
      <vt:lpstr>PowerPoint Presentation</vt:lpstr>
      <vt:lpstr>Earning a Living</vt:lpstr>
      <vt:lpstr>Understanding Entrepreneurship</vt:lpstr>
      <vt:lpstr>Getting Started: Four Steps</vt:lpstr>
      <vt:lpstr>SEED Grants</vt:lpstr>
      <vt:lpstr>Recommendations for San Francisco</vt:lpstr>
      <vt:lpstr>Work authorization can be taken away. The ability to earn a living doesn’t have to be.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Shore, Elena (ADM)</cp:lastModifiedBy>
  <cp:revision>1</cp:revision>
  <dcterms:modified xsi:type="dcterms:W3CDTF">2026-10-15T18:03:10Z</dcterms:modified>
</cp:coreProperties>
</file>