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y="5143500" cx="9144000"/>
  <p:notesSz cx="6858000" cy="9144000"/>
  <p:embeddedFontLst>
    <p:embeddedFont>
      <p:font typeface="Barlow Semi Condensed"/>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BarlowSemiCondensed-bold.fntdata"/><Relationship Id="rId50" Type="http://schemas.openxmlformats.org/officeDocument/2006/relationships/font" Target="fonts/BarlowSemiCondensed-regular.fntdata"/><Relationship Id="rId53" Type="http://schemas.openxmlformats.org/officeDocument/2006/relationships/font" Target="fonts/BarlowSemiCondensed-boldItalic.fntdata"/><Relationship Id="rId52" Type="http://schemas.openxmlformats.org/officeDocument/2006/relationships/font" Target="fonts/BarlowSemiCondense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af0658168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af0658168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811344ce5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811344ce5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811344ce5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811344ce5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811344ce5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811344ce5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811344ce5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811344ce5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af018a09a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af018a09a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811344ce5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811344ce5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cebf7d74ea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cebf7d74ea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811344ce5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811344ce5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811344ce5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811344ce5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811344ce5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811344ce5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af6a5a606e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af6a5a606e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811344ce5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811344ce5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811344ce5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811344ce5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811344ce53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811344ce53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811344ce5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811344ce5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811344ce5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811344ce5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811344ce53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811344ce53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811344ce5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811344ce5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a5c2ece4ef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a5c2ece4e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811344ce53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811344ce53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811344ce53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811344ce53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811344ce53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811344ce53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811344ce53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811344ce53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811344ce53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811344ce53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811344ce53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811344ce53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811344ce53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811344ce53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811344ce53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811344ce53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811344ce53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811344ce53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811344ce53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1811344ce53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811344ce5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811344ce5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af6a5a606e_0_1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af6a5a606e_0_1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811344ce53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811344ce53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af6a5a606e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af6a5a606e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811344ce53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811344ce53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811344ce53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811344ce53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811344ce53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811344ce53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811344ce53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811344ce53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811344ce53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811344ce53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5c2ece4e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a5c2ece4e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f018a09ae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af018a09ae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d5d14cf08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d5d14cf08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cebf7d74ea_0_1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cebf7d74ea_0_1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811344ce5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811344ce5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811344ce5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811344ce5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069857" y="820775"/>
            <a:ext cx="5266800" cy="2052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p:txBody>
      </p:sp>
      <p:sp>
        <p:nvSpPr>
          <p:cNvPr id="10" name="Google Shape;10;p2"/>
          <p:cNvSpPr txBox="1"/>
          <p:nvPr>
            <p:ph idx="1" type="subTitle"/>
          </p:nvPr>
        </p:nvSpPr>
        <p:spPr>
          <a:xfrm>
            <a:off x="1069850" y="2910325"/>
            <a:ext cx="5266800" cy="7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500"/>
              <a:buNone/>
              <a:defRPr>
                <a:solidFill>
                  <a:schemeClr val="lt1"/>
                </a:solidFill>
              </a:defRPr>
            </a:lvl1pPr>
            <a:lvl2pPr lvl="1">
              <a:lnSpc>
                <a:spcPct val="100000"/>
              </a:lnSpc>
              <a:spcBef>
                <a:spcPts val="0"/>
              </a:spcBef>
              <a:spcAft>
                <a:spcPts val="0"/>
              </a:spcAft>
              <a:buClr>
                <a:schemeClr val="lt1"/>
              </a:buClr>
              <a:buSzPts val="1500"/>
              <a:buNone/>
              <a:defRPr>
                <a:solidFill>
                  <a:schemeClr val="lt1"/>
                </a:solidFill>
              </a:defRPr>
            </a:lvl2pPr>
            <a:lvl3pPr lvl="2">
              <a:lnSpc>
                <a:spcPct val="100000"/>
              </a:lnSpc>
              <a:spcBef>
                <a:spcPts val="0"/>
              </a:spcBef>
              <a:spcAft>
                <a:spcPts val="0"/>
              </a:spcAft>
              <a:buClr>
                <a:schemeClr val="lt1"/>
              </a:buClr>
              <a:buSzPts val="1500"/>
              <a:buNone/>
              <a:defRPr>
                <a:solidFill>
                  <a:schemeClr val="lt1"/>
                </a:solidFill>
              </a:defRPr>
            </a:lvl3pPr>
            <a:lvl4pPr lvl="3">
              <a:lnSpc>
                <a:spcPct val="100000"/>
              </a:lnSpc>
              <a:spcBef>
                <a:spcPts val="0"/>
              </a:spcBef>
              <a:spcAft>
                <a:spcPts val="0"/>
              </a:spcAft>
              <a:buClr>
                <a:schemeClr val="lt1"/>
              </a:buClr>
              <a:buSzPts val="1500"/>
              <a:buNone/>
              <a:defRPr>
                <a:solidFill>
                  <a:schemeClr val="lt1"/>
                </a:solidFill>
              </a:defRPr>
            </a:lvl4pPr>
            <a:lvl5pPr lvl="4">
              <a:lnSpc>
                <a:spcPct val="100000"/>
              </a:lnSpc>
              <a:spcBef>
                <a:spcPts val="0"/>
              </a:spcBef>
              <a:spcAft>
                <a:spcPts val="0"/>
              </a:spcAft>
              <a:buClr>
                <a:schemeClr val="lt1"/>
              </a:buClr>
              <a:buSzPts val="1500"/>
              <a:buNone/>
              <a:defRPr>
                <a:solidFill>
                  <a:schemeClr val="lt1"/>
                </a:solidFill>
              </a:defRPr>
            </a:lvl5pPr>
            <a:lvl6pPr lvl="5">
              <a:lnSpc>
                <a:spcPct val="100000"/>
              </a:lnSpc>
              <a:spcBef>
                <a:spcPts val="0"/>
              </a:spcBef>
              <a:spcAft>
                <a:spcPts val="0"/>
              </a:spcAft>
              <a:buClr>
                <a:schemeClr val="lt1"/>
              </a:buClr>
              <a:buSzPts val="1500"/>
              <a:buNone/>
              <a:defRPr>
                <a:solidFill>
                  <a:schemeClr val="lt1"/>
                </a:solidFill>
              </a:defRPr>
            </a:lvl6pPr>
            <a:lvl7pPr lvl="6">
              <a:lnSpc>
                <a:spcPct val="100000"/>
              </a:lnSpc>
              <a:spcBef>
                <a:spcPts val="0"/>
              </a:spcBef>
              <a:spcAft>
                <a:spcPts val="0"/>
              </a:spcAft>
              <a:buClr>
                <a:schemeClr val="lt1"/>
              </a:buClr>
              <a:buSzPts val="1500"/>
              <a:buNone/>
              <a:defRPr>
                <a:solidFill>
                  <a:schemeClr val="lt1"/>
                </a:solidFill>
              </a:defRPr>
            </a:lvl7pPr>
            <a:lvl8pPr lvl="7">
              <a:lnSpc>
                <a:spcPct val="100000"/>
              </a:lnSpc>
              <a:spcBef>
                <a:spcPts val="0"/>
              </a:spcBef>
              <a:spcAft>
                <a:spcPts val="0"/>
              </a:spcAft>
              <a:buClr>
                <a:schemeClr val="lt1"/>
              </a:buClr>
              <a:buSzPts val="1500"/>
              <a:buNone/>
              <a:defRPr>
                <a:solidFill>
                  <a:schemeClr val="lt1"/>
                </a:solidFill>
              </a:defRPr>
            </a:lvl8pPr>
            <a:lvl9pPr lvl="8">
              <a:lnSpc>
                <a:spcPct val="100000"/>
              </a:lnSpc>
              <a:spcBef>
                <a:spcPts val="0"/>
              </a:spcBef>
              <a:spcAft>
                <a:spcPts val="0"/>
              </a:spcAft>
              <a:buClr>
                <a:schemeClr val="lt1"/>
              </a:buClr>
              <a:buSzPts val="1500"/>
              <a:buNone/>
              <a:defRPr>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42" name="Shape 42"/>
        <p:cNvGrpSpPr/>
        <p:nvPr/>
      </p:nvGrpSpPr>
      <p:grpSpPr>
        <a:xfrm>
          <a:off x="0" y="0"/>
          <a:ext cx="0" cy="0"/>
          <a:chOff x="0" y="0"/>
          <a:chExt cx="0" cy="0"/>
        </a:xfrm>
      </p:grpSpPr>
      <p:sp>
        <p:nvSpPr>
          <p:cNvPr id="43" name="Google Shape;43;p11"/>
          <p:cNvSpPr txBox="1"/>
          <p:nvPr>
            <p:ph hasCustomPrompt="1" type="title"/>
          </p:nvPr>
        </p:nvSpPr>
        <p:spPr>
          <a:xfrm>
            <a:off x="2434725" y="2065900"/>
            <a:ext cx="5456400" cy="19635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lt1"/>
              </a:buClr>
              <a:buSzPts val="12000"/>
              <a:buNone/>
              <a:defRPr sz="12000">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44" name="Google Shape;44;p11"/>
          <p:cNvSpPr txBox="1"/>
          <p:nvPr>
            <p:ph idx="1" type="body"/>
          </p:nvPr>
        </p:nvSpPr>
        <p:spPr>
          <a:xfrm>
            <a:off x="2434725" y="3783925"/>
            <a:ext cx="5456400" cy="522900"/>
          </a:xfrm>
          <a:prstGeom prst="rect">
            <a:avLst/>
          </a:prstGeom>
        </p:spPr>
        <p:txBody>
          <a:bodyPr anchorCtr="0" anchor="t" bIns="91425" lIns="91425" spcFirstLastPara="1" rIns="91425" wrap="square" tIns="91425">
            <a:noAutofit/>
          </a:bodyPr>
          <a:lstStyle>
            <a:lvl1pPr indent="-323850" lvl="0" marL="457200" algn="r">
              <a:spcBef>
                <a:spcPts val="0"/>
              </a:spcBef>
              <a:spcAft>
                <a:spcPts val="0"/>
              </a:spcAft>
              <a:buClr>
                <a:schemeClr val="lt1"/>
              </a:buClr>
              <a:buSzPts val="1500"/>
              <a:buChar char="●"/>
              <a:defRPr>
                <a:solidFill>
                  <a:schemeClr val="lt1"/>
                </a:solidFill>
              </a:defRPr>
            </a:lvl1pPr>
            <a:lvl2pPr indent="-323850" lvl="1" marL="914400" algn="r">
              <a:spcBef>
                <a:spcPts val="1600"/>
              </a:spcBef>
              <a:spcAft>
                <a:spcPts val="0"/>
              </a:spcAft>
              <a:buClr>
                <a:schemeClr val="lt1"/>
              </a:buClr>
              <a:buSzPts val="1500"/>
              <a:buChar char="○"/>
              <a:defRPr>
                <a:solidFill>
                  <a:schemeClr val="lt1"/>
                </a:solidFill>
              </a:defRPr>
            </a:lvl2pPr>
            <a:lvl3pPr indent="-323850" lvl="2" marL="1371600" algn="r">
              <a:spcBef>
                <a:spcPts val="1600"/>
              </a:spcBef>
              <a:spcAft>
                <a:spcPts val="0"/>
              </a:spcAft>
              <a:buClr>
                <a:schemeClr val="lt1"/>
              </a:buClr>
              <a:buSzPts val="1500"/>
              <a:buChar char="■"/>
              <a:defRPr>
                <a:solidFill>
                  <a:schemeClr val="lt1"/>
                </a:solidFill>
              </a:defRPr>
            </a:lvl3pPr>
            <a:lvl4pPr indent="-323850" lvl="3" marL="1828800" algn="r">
              <a:spcBef>
                <a:spcPts val="1600"/>
              </a:spcBef>
              <a:spcAft>
                <a:spcPts val="0"/>
              </a:spcAft>
              <a:buClr>
                <a:schemeClr val="lt1"/>
              </a:buClr>
              <a:buSzPts val="1500"/>
              <a:buChar char="●"/>
              <a:defRPr>
                <a:solidFill>
                  <a:schemeClr val="lt1"/>
                </a:solidFill>
              </a:defRPr>
            </a:lvl4pPr>
            <a:lvl5pPr indent="-323850" lvl="4" marL="2286000" algn="r">
              <a:spcBef>
                <a:spcPts val="1600"/>
              </a:spcBef>
              <a:spcAft>
                <a:spcPts val="0"/>
              </a:spcAft>
              <a:buClr>
                <a:schemeClr val="lt1"/>
              </a:buClr>
              <a:buSzPts val="1500"/>
              <a:buChar char="○"/>
              <a:defRPr>
                <a:solidFill>
                  <a:schemeClr val="lt1"/>
                </a:solidFill>
              </a:defRPr>
            </a:lvl5pPr>
            <a:lvl6pPr indent="-323850" lvl="5" marL="2743200" algn="r">
              <a:spcBef>
                <a:spcPts val="1600"/>
              </a:spcBef>
              <a:spcAft>
                <a:spcPts val="0"/>
              </a:spcAft>
              <a:buClr>
                <a:schemeClr val="lt1"/>
              </a:buClr>
              <a:buSzPts val="1500"/>
              <a:buChar char="■"/>
              <a:defRPr>
                <a:solidFill>
                  <a:schemeClr val="lt1"/>
                </a:solidFill>
              </a:defRPr>
            </a:lvl6pPr>
            <a:lvl7pPr indent="-323850" lvl="6" marL="3200400" algn="r">
              <a:spcBef>
                <a:spcPts val="1600"/>
              </a:spcBef>
              <a:spcAft>
                <a:spcPts val="0"/>
              </a:spcAft>
              <a:buClr>
                <a:schemeClr val="lt1"/>
              </a:buClr>
              <a:buSzPts val="1500"/>
              <a:buChar char="●"/>
              <a:defRPr>
                <a:solidFill>
                  <a:schemeClr val="lt1"/>
                </a:solidFill>
              </a:defRPr>
            </a:lvl7pPr>
            <a:lvl8pPr indent="-323850" lvl="7" marL="3657600" algn="r">
              <a:spcBef>
                <a:spcPts val="1600"/>
              </a:spcBef>
              <a:spcAft>
                <a:spcPts val="0"/>
              </a:spcAft>
              <a:buClr>
                <a:schemeClr val="lt1"/>
              </a:buClr>
              <a:buSzPts val="1500"/>
              <a:buChar char="○"/>
              <a:defRPr>
                <a:solidFill>
                  <a:schemeClr val="lt1"/>
                </a:solidFill>
              </a:defRPr>
            </a:lvl8pPr>
            <a:lvl9pPr indent="-323850" lvl="8" marL="4114800" algn="r">
              <a:spcBef>
                <a:spcPts val="1600"/>
              </a:spcBef>
              <a:spcAft>
                <a:spcPts val="1600"/>
              </a:spcAft>
              <a:buClr>
                <a:schemeClr val="lt1"/>
              </a:buClr>
              <a:buSzPts val="1500"/>
              <a:buChar char="■"/>
              <a:defRPr>
                <a:solidFill>
                  <a:schemeClr val="lt1"/>
                </a:solidFill>
              </a:defRPr>
            </a:lvl9pPr>
          </a:lstStyle>
          <a:p/>
        </p:txBody>
      </p:sp>
      <p:cxnSp>
        <p:nvCxnSpPr>
          <p:cNvPr id="45" name="Google Shape;45;p11"/>
          <p:cNvCxnSpPr/>
          <p:nvPr/>
        </p:nvCxnSpPr>
        <p:spPr>
          <a:xfrm>
            <a:off x="8074150" y="2509550"/>
            <a:ext cx="0" cy="26337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 name="Shape 4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CUSTOM">
    <p:bg>
      <p:bgPr>
        <a:noFill/>
      </p:bgPr>
    </p:bg>
    <p:spTree>
      <p:nvGrpSpPr>
        <p:cNvPr id="47" name="Shape 47"/>
        <p:cNvGrpSpPr/>
        <p:nvPr/>
      </p:nvGrpSpPr>
      <p:grpSpPr>
        <a:xfrm>
          <a:off x="0" y="0"/>
          <a:ext cx="0" cy="0"/>
          <a:chOff x="0" y="0"/>
          <a:chExt cx="0" cy="0"/>
        </a:xfrm>
      </p:grpSpPr>
      <p:sp>
        <p:nvSpPr>
          <p:cNvPr id="48" name="Google Shape;48;p13"/>
          <p:cNvSpPr txBox="1"/>
          <p:nvPr>
            <p:ph hasCustomPrompt="1" type="title"/>
          </p:nvPr>
        </p:nvSpPr>
        <p:spPr>
          <a:xfrm>
            <a:off x="713225" y="1411525"/>
            <a:ext cx="821700" cy="603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4500"/>
              <a:buNone/>
              <a:defRPr sz="4500">
                <a:solidFill>
                  <a:schemeClr val="lt2"/>
                </a:solidFill>
              </a:defRPr>
            </a:lvl1pPr>
            <a:lvl2pPr lvl="1" rtl="0" algn="ctr">
              <a:spcBef>
                <a:spcPts val="0"/>
              </a:spcBef>
              <a:spcAft>
                <a:spcPts val="0"/>
              </a:spcAft>
              <a:buClr>
                <a:schemeClr val="lt2"/>
              </a:buClr>
              <a:buSzPts val="3500"/>
              <a:buNone/>
              <a:defRPr sz="3500">
                <a:solidFill>
                  <a:schemeClr val="lt2"/>
                </a:solidFill>
              </a:defRPr>
            </a:lvl2pPr>
            <a:lvl3pPr lvl="2" rtl="0" algn="ctr">
              <a:spcBef>
                <a:spcPts val="0"/>
              </a:spcBef>
              <a:spcAft>
                <a:spcPts val="0"/>
              </a:spcAft>
              <a:buClr>
                <a:schemeClr val="lt2"/>
              </a:buClr>
              <a:buSzPts val="3500"/>
              <a:buNone/>
              <a:defRPr sz="3500">
                <a:solidFill>
                  <a:schemeClr val="lt2"/>
                </a:solidFill>
              </a:defRPr>
            </a:lvl3pPr>
            <a:lvl4pPr lvl="3" rtl="0" algn="ctr">
              <a:spcBef>
                <a:spcPts val="0"/>
              </a:spcBef>
              <a:spcAft>
                <a:spcPts val="0"/>
              </a:spcAft>
              <a:buClr>
                <a:schemeClr val="lt2"/>
              </a:buClr>
              <a:buSzPts val="3500"/>
              <a:buNone/>
              <a:defRPr sz="3500">
                <a:solidFill>
                  <a:schemeClr val="lt2"/>
                </a:solidFill>
              </a:defRPr>
            </a:lvl4pPr>
            <a:lvl5pPr lvl="4" rtl="0" algn="ctr">
              <a:spcBef>
                <a:spcPts val="0"/>
              </a:spcBef>
              <a:spcAft>
                <a:spcPts val="0"/>
              </a:spcAft>
              <a:buClr>
                <a:schemeClr val="lt2"/>
              </a:buClr>
              <a:buSzPts val="3500"/>
              <a:buNone/>
              <a:defRPr sz="3500">
                <a:solidFill>
                  <a:schemeClr val="lt2"/>
                </a:solidFill>
              </a:defRPr>
            </a:lvl5pPr>
            <a:lvl6pPr lvl="5" rtl="0" algn="ctr">
              <a:spcBef>
                <a:spcPts val="0"/>
              </a:spcBef>
              <a:spcAft>
                <a:spcPts val="0"/>
              </a:spcAft>
              <a:buClr>
                <a:schemeClr val="lt2"/>
              </a:buClr>
              <a:buSzPts val="3500"/>
              <a:buNone/>
              <a:defRPr sz="3500">
                <a:solidFill>
                  <a:schemeClr val="lt2"/>
                </a:solidFill>
              </a:defRPr>
            </a:lvl6pPr>
            <a:lvl7pPr lvl="6" rtl="0" algn="ctr">
              <a:spcBef>
                <a:spcPts val="0"/>
              </a:spcBef>
              <a:spcAft>
                <a:spcPts val="0"/>
              </a:spcAft>
              <a:buClr>
                <a:schemeClr val="lt2"/>
              </a:buClr>
              <a:buSzPts val="3500"/>
              <a:buNone/>
              <a:defRPr sz="3500">
                <a:solidFill>
                  <a:schemeClr val="lt2"/>
                </a:solidFill>
              </a:defRPr>
            </a:lvl7pPr>
            <a:lvl8pPr lvl="7" rtl="0" algn="ctr">
              <a:spcBef>
                <a:spcPts val="0"/>
              </a:spcBef>
              <a:spcAft>
                <a:spcPts val="0"/>
              </a:spcAft>
              <a:buClr>
                <a:schemeClr val="lt2"/>
              </a:buClr>
              <a:buSzPts val="3500"/>
              <a:buNone/>
              <a:defRPr sz="3500">
                <a:solidFill>
                  <a:schemeClr val="lt2"/>
                </a:solidFill>
              </a:defRPr>
            </a:lvl8pPr>
            <a:lvl9pPr lvl="8" rtl="0" algn="ctr">
              <a:spcBef>
                <a:spcPts val="0"/>
              </a:spcBef>
              <a:spcAft>
                <a:spcPts val="0"/>
              </a:spcAft>
              <a:buClr>
                <a:schemeClr val="lt2"/>
              </a:buClr>
              <a:buSzPts val="3500"/>
              <a:buNone/>
              <a:defRPr sz="3500">
                <a:solidFill>
                  <a:schemeClr val="lt2"/>
                </a:solidFill>
              </a:defRPr>
            </a:lvl9pPr>
          </a:lstStyle>
          <a:p>
            <a:r>
              <a:t>xx%</a:t>
            </a:r>
          </a:p>
        </p:txBody>
      </p:sp>
      <p:sp>
        <p:nvSpPr>
          <p:cNvPr id="49" name="Google Shape;49;p13"/>
          <p:cNvSpPr txBox="1"/>
          <p:nvPr>
            <p:ph hasCustomPrompt="1" idx="2" type="title"/>
          </p:nvPr>
        </p:nvSpPr>
        <p:spPr>
          <a:xfrm>
            <a:off x="713225" y="2543625"/>
            <a:ext cx="821700" cy="603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4500"/>
              <a:buNone/>
              <a:defRPr sz="4500">
                <a:solidFill>
                  <a:schemeClr val="lt2"/>
                </a:solidFill>
              </a:defRPr>
            </a:lvl1pPr>
            <a:lvl2pPr lvl="1" rtl="0" algn="ctr">
              <a:spcBef>
                <a:spcPts val="0"/>
              </a:spcBef>
              <a:spcAft>
                <a:spcPts val="0"/>
              </a:spcAft>
              <a:buClr>
                <a:schemeClr val="lt2"/>
              </a:buClr>
              <a:buSzPts val="3500"/>
              <a:buNone/>
              <a:defRPr sz="3500">
                <a:solidFill>
                  <a:schemeClr val="lt2"/>
                </a:solidFill>
              </a:defRPr>
            </a:lvl2pPr>
            <a:lvl3pPr lvl="2" rtl="0" algn="ctr">
              <a:spcBef>
                <a:spcPts val="0"/>
              </a:spcBef>
              <a:spcAft>
                <a:spcPts val="0"/>
              </a:spcAft>
              <a:buClr>
                <a:schemeClr val="lt2"/>
              </a:buClr>
              <a:buSzPts val="3500"/>
              <a:buNone/>
              <a:defRPr sz="3500">
                <a:solidFill>
                  <a:schemeClr val="lt2"/>
                </a:solidFill>
              </a:defRPr>
            </a:lvl3pPr>
            <a:lvl4pPr lvl="3" rtl="0" algn="ctr">
              <a:spcBef>
                <a:spcPts val="0"/>
              </a:spcBef>
              <a:spcAft>
                <a:spcPts val="0"/>
              </a:spcAft>
              <a:buClr>
                <a:schemeClr val="lt2"/>
              </a:buClr>
              <a:buSzPts val="3500"/>
              <a:buNone/>
              <a:defRPr sz="3500">
                <a:solidFill>
                  <a:schemeClr val="lt2"/>
                </a:solidFill>
              </a:defRPr>
            </a:lvl4pPr>
            <a:lvl5pPr lvl="4" rtl="0" algn="ctr">
              <a:spcBef>
                <a:spcPts val="0"/>
              </a:spcBef>
              <a:spcAft>
                <a:spcPts val="0"/>
              </a:spcAft>
              <a:buClr>
                <a:schemeClr val="lt2"/>
              </a:buClr>
              <a:buSzPts val="3500"/>
              <a:buNone/>
              <a:defRPr sz="3500">
                <a:solidFill>
                  <a:schemeClr val="lt2"/>
                </a:solidFill>
              </a:defRPr>
            </a:lvl5pPr>
            <a:lvl6pPr lvl="5" rtl="0" algn="ctr">
              <a:spcBef>
                <a:spcPts val="0"/>
              </a:spcBef>
              <a:spcAft>
                <a:spcPts val="0"/>
              </a:spcAft>
              <a:buClr>
                <a:schemeClr val="lt2"/>
              </a:buClr>
              <a:buSzPts val="3500"/>
              <a:buNone/>
              <a:defRPr sz="3500">
                <a:solidFill>
                  <a:schemeClr val="lt2"/>
                </a:solidFill>
              </a:defRPr>
            </a:lvl6pPr>
            <a:lvl7pPr lvl="6" rtl="0" algn="ctr">
              <a:spcBef>
                <a:spcPts val="0"/>
              </a:spcBef>
              <a:spcAft>
                <a:spcPts val="0"/>
              </a:spcAft>
              <a:buClr>
                <a:schemeClr val="lt2"/>
              </a:buClr>
              <a:buSzPts val="3500"/>
              <a:buNone/>
              <a:defRPr sz="3500">
                <a:solidFill>
                  <a:schemeClr val="lt2"/>
                </a:solidFill>
              </a:defRPr>
            </a:lvl7pPr>
            <a:lvl8pPr lvl="7" rtl="0" algn="ctr">
              <a:spcBef>
                <a:spcPts val="0"/>
              </a:spcBef>
              <a:spcAft>
                <a:spcPts val="0"/>
              </a:spcAft>
              <a:buClr>
                <a:schemeClr val="lt2"/>
              </a:buClr>
              <a:buSzPts val="3500"/>
              <a:buNone/>
              <a:defRPr sz="3500">
                <a:solidFill>
                  <a:schemeClr val="lt2"/>
                </a:solidFill>
              </a:defRPr>
            </a:lvl8pPr>
            <a:lvl9pPr lvl="8" rtl="0" algn="ctr">
              <a:spcBef>
                <a:spcPts val="0"/>
              </a:spcBef>
              <a:spcAft>
                <a:spcPts val="0"/>
              </a:spcAft>
              <a:buClr>
                <a:schemeClr val="lt2"/>
              </a:buClr>
              <a:buSzPts val="3500"/>
              <a:buNone/>
              <a:defRPr sz="3500">
                <a:solidFill>
                  <a:schemeClr val="lt2"/>
                </a:solidFill>
              </a:defRPr>
            </a:lvl9pPr>
          </a:lstStyle>
          <a:p>
            <a:r>
              <a:t>xx%</a:t>
            </a:r>
          </a:p>
        </p:txBody>
      </p:sp>
      <p:sp>
        <p:nvSpPr>
          <p:cNvPr id="50" name="Google Shape;50;p13"/>
          <p:cNvSpPr txBox="1"/>
          <p:nvPr>
            <p:ph hasCustomPrompt="1" idx="3" type="title"/>
          </p:nvPr>
        </p:nvSpPr>
        <p:spPr>
          <a:xfrm>
            <a:off x="713225" y="3675725"/>
            <a:ext cx="821700" cy="603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4500"/>
              <a:buNone/>
              <a:defRPr sz="4500">
                <a:solidFill>
                  <a:schemeClr val="lt2"/>
                </a:solidFill>
              </a:defRPr>
            </a:lvl1pPr>
            <a:lvl2pPr lvl="1" rtl="0" algn="ctr">
              <a:spcBef>
                <a:spcPts val="0"/>
              </a:spcBef>
              <a:spcAft>
                <a:spcPts val="0"/>
              </a:spcAft>
              <a:buClr>
                <a:schemeClr val="lt2"/>
              </a:buClr>
              <a:buSzPts val="3500"/>
              <a:buNone/>
              <a:defRPr sz="3500">
                <a:solidFill>
                  <a:schemeClr val="lt2"/>
                </a:solidFill>
              </a:defRPr>
            </a:lvl2pPr>
            <a:lvl3pPr lvl="2" rtl="0" algn="ctr">
              <a:spcBef>
                <a:spcPts val="0"/>
              </a:spcBef>
              <a:spcAft>
                <a:spcPts val="0"/>
              </a:spcAft>
              <a:buClr>
                <a:schemeClr val="lt2"/>
              </a:buClr>
              <a:buSzPts val="3500"/>
              <a:buNone/>
              <a:defRPr sz="3500">
                <a:solidFill>
                  <a:schemeClr val="lt2"/>
                </a:solidFill>
              </a:defRPr>
            </a:lvl3pPr>
            <a:lvl4pPr lvl="3" rtl="0" algn="ctr">
              <a:spcBef>
                <a:spcPts val="0"/>
              </a:spcBef>
              <a:spcAft>
                <a:spcPts val="0"/>
              </a:spcAft>
              <a:buClr>
                <a:schemeClr val="lt2"/>
              </a:buClr>
              <a:buSzPts val="3500"/>
              <a:buNone/>
              <a:defRPr sz="3500">
                <a:solidFill>
                  <a:schemeClr val="lt2"/>
                </a:solidFill>
              </a:defRPr>
            </a:lvl4pPr>
            <a:lvl5pPr lvl="4" rtl="0" algn="ctr">
              <a:spcBef>
                <a:spcPts val="0"/>
              </a:spcBef>
              <a:spcAft>
                <a:spcPts val="0"/>
              </a:spcAft>
              <a:buClr>
                <a:schemeClr val="lt2"/>
              </a:buClr>
              <a:buSzPts val="3500"/>
              <a:buNone/>
              <a:defRPr sz="3500">
                <a:solidFill>
                  <a:schemeClr val="lt2"/>
                </a:solidFill>
              </a:defRPr>
            </a:lvl5pPr>
            <a:lvl6pPr lvl="5" rtl="0" algn="ctr">
              <a:spcBef>
                <a:spcPts val="0"/>
              </a:spcBef>
              <a:spcAft>
                <a:spcPts val="0"/>
              </a:spcAft>
              <a:buClr>
                <a:schemeClr val="lt2"/>
              </a:buClr>
              <a:buSzPts val="3500"/>
              <a:buNone/>
              <a:defRPr sz="3500">
                <a:solidFill>
                  <a:schemeClr val="lt2"/>
                </a:solidFill>
              </a:defRPr>
            </a:lvl6pPr>
            <a:lvl7pPr lvl="6" rtl="0" algn="ctr">
              <a:spcBef>
                <a:spcPts val="0"/>
              </a:spcBef>
              <a:spcAft>
                <a:spcPts val="0"/>
              </a:spcAft>
              <a:buClr>
                <a:schemeClr val="lt2"/>
              </a:buClr>
              <a:buSzPts val="3500"/>
              <a:buNone/>
              <a:defRPr sz="3500">
                <a:solidFill>
                  <a:schemeClr val="lt2"/>
                </a:solidFill>
              </a:defRPr>
            </a:lvl7pPr>
            <a:lvl8pPr lvl="7" rtl="0" algn="ctr">
              <a:spcBef>
                <a:spcPts val="0"/>
              </a:spcBef>
              <a:spcAft>
                <a:spcPts val="0"/>
              </a:spcAft>
              <a:buClr>
                <a:schemeClr val="lt2"/>
              </a:buClr>
              <a:buSzPts val="3500"/>
              <a:buNone/>
              <a:defRPr sz="3500">
                <a:solidFill>
                  <a:schemeClr val="lt2"/>
                </a:solidFill>
              </a:defRPr>
            </a:lvl8pPr>
            <a:lvl9pPr lvl="8" rtl="0" algn="ctr">
              <a:spcBef>
                <a:spcPts val="0"/>
              </a:spcBef>
              <a:spcAft>
                <a:spcPts val="0"/>
              </a:spcAft>
              <a:buClr>
                <a:schemeClr val="lt2"/>
              </a:buClr>
              <a:buSzPts val="3500"/>
              <a:buNone/>
              <a:defRPr sz="3500">
                <a:solidFill>
                  <a:schemeClr val="lt2"/>
                </a:solidFill>
              </a:defRPr>
            </a:lvl9pPr>
          </a:lstStyle>
          <a:p>
            <a:r>
              <a:t>xx%</a:t>
            </a:r>
          </a:p>
        </p:txBody>
      </p:sp>
      <p:sp>
        <p:nvSpPr>
          <p:cNvPr id="51" name="Google Shape;51;p13"/>
          <p:cNvSpPr txBox="1"/>
          <p:nvPr>
            <p:ph hasCustomPrompt="1" idx="4" type="title"/>
          </p:nvPr>
        </p:nvSpPr>
        <p:spPr>
          <a:xfrm>
            <a:off x="4917850" y="1411525"/>
            <a:ext cx="821700" cy="603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4500"/>
              <a:buNone/>
              <a:defRPr sz="4500">
                <a:solidFill>
                  <a:schemeClr val="lt2"/>
                </a:solidFill>
              </a:defRPr>
            </a:lvl1pPr>
            <a:lvl2pPr lvl="1" rtl="0" algn="ctr">
              <a:spcBef>
                <a:spcPts val="0"/>
              </a:spcBef>
              <a:spcAft>
                <a:spcPts val="0"/>
              </a:spcAft>
              <a:buClr>
                <a:schemeClr val="lt2"/>
              </a:buClr>
              <a:buSzPts val="3500"/>
              <a:buNone/>
              <a:defRPr sz="3500">
                <a:solidFill>
                  <a:schemeClr val="lt2"/>
                </a:solidFill>
              </a:defRPr>
            </a:lvl2pPr>
            <a:lvl3pPr lvl="2" rtl="0" algn="ctr">
              <a:spcBef>
                <a:spcPts val="0"/>
              </a:spcBef>
              <a:spcAft>
                <a:spcPts val="0"/>
              </a:spcAft>
              <a:buClr>
                <a:schemeClr val="lt2"/>
              </a:buClr>
              <a:buSzPts val="3500"/>
              <a:buNone/>
              <a:defRPr sz="3500">
                <a:solidFill>
                  <a:schemeClr val="lt2"/>
                </a:solidFill>
              </a:defRPr>
            </a:lvl3pPr>
            <a:lvl4pPr lvl="3" rtl="0" algn="ctr">
              <a:spcBef>
                <a:spcPts val="0"/>
              </a:spcBef>
              <a:spcAft>
                <a:spcPts val="0"/>
              </a:spcAft>
              <a:buClr>
                <a:schemeClr val="lt2"/>
              </a:buClr>
              <a:buSzPts val="3500"/>
              <a:buNone/>
              <a:defRPr sz="3500">
                <a:solidFill>
                  <a:schemeClr val="lt2"/>
                </a:solidFill>
              </a:defRPr>
            </a:lvl4pPr>
            <a:lvl5pPr lvl="4" rtl="0" algn="ctr">
              <a:spcBef>
                <a:spcPts val="0"/>
              </a:spcBef>
              <a:spcAft>
                <a:spcPts val="0"/>
              </a:spcAft>
              <a:buClr>
                <a:schemeClr val="lt2"/>
              </a:buClr>
              <a:buSzPts val="3500"/>
              <a:buNone/>
              <a:defRPr sz="3500">
                <a:solidFill>
                  <a:schemeClr val="lt2"/>
                </a:solidFill>
              </a:defRPr>
            </a:lvl5pPr>
            <a:lvl6pPr lvl="5" rtl="0" algn="ctr">
              <a:spcBef>
                <a:spcPts val="0"/>
              </a:spcBef>
              <a:spcAft>
                <a:spcPts val="0"/>
              </a:spcAft>
              <a:buClr>
                <a:schemeClr val="lt2"/>
              </a:buClr>
              <a:buSzPts val="3500"/>
              <a:buNone/>
              <a:defRPr sz="3500">
                <a:solidFill>
                  <a:schemeClr val="lt2"/>
                </a:solidFill>
              </a:defRPr>
            </a:lvl6pPr>
            <a:lvl7pPr lvl="6" rtl="0" algn="ctr">
              <a:spcBef>
                <a:spcPts val="0"/>
              </a:spcBef>
              <a:spcAft>
                <a:spcPts val="0"/>
              </a:spcAft>
              <a:buClr>
                <a:schemeClr val="lt2"/>
              </a:buClr>
              <a:buSzPts val="3500"/>
              <a:buNone/>
              <a:defRPr sz="3500">
                <a:solidFill>
                  <a:schemeClr val="lt2"/>
                </a:solidFill>
              </a:defRPr>
            </a:lvl7pPr>
            <a:lvl8pPr lvl="7" rtl="0" algn="ctr">
              <a:spcBef>
                <a:spcPts val="0"/>
              </a:spcBef>
              <a:spcAft>
                <a:spcPts val="0"/>
              </a:spcAft>
              <a:buClr>
                <a:schemeClr val="lt2"/>
              </a:buClr>
              <a:buSzPts val="3500"/>
              <a:buNone/>
              <a:defRPr sz="3500">
                <a:solidFill>
                  <a:schemeClr val="lt2"/>
                </a:solidFill>
              </a:defRPr>
            </a:lvl8pPr>
            <a:lvl9pPr lvl="8" rtl="0" algn="ctr">
              <a:spcBef>
                <a:spcPts val="0"/>
              </a:spcBef>
              <a:spcAft>
                <a:spcPts val="0"/>
              </a:spcAft>
              <a:buClr>
                <a:schemeClr val="lt2"/>
              </a:buClr>
              <a:buSzPts val="3500"/>
              <a:buNone/>
              <a:defRPr sz="3500">
                <a:solidFill>
                  <a:schemeClr val="lt2"/>
                </a:solidFill>
              </a:defRPr>
            </a:lvl9pPr>
          </a:lstStyle>
          <a:p>
            <a:r>
              <a:t>xx%</a:t>
            </a:r>
          </a:p>
        </p:txBody>
      </p:sp>
      <p:sp>
        <p:nvSpPr>
          <p:cNvPr id="52" name="Google Shape;52;p13"/>
          <p:cNvSpPr txBox="1"/>
          <p:nvPr>
            <p:ph hasCustomPrompt="1" idx="5" type="title"/>
          </p:nvPr>
        </p:nvSpPr>
        <p:spPr>
          <a:xfrm>
            <a:off x="4917850" y="2543625"/>
            <a:ext cx="821700" cy="603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4500"/>
              <a:buNone/>
              <a:defRPr sz="4500">
                <a:solidFill>
                  <a:schemeClr val="lt2"/>
                </a:solidFill>
              </a:defRPr>
            </a:lvl1pPr>
            <a:lvl2pPr lvl="1" rtl="0" algn="ctr">
              <a:spcBef>
                <a:spcPts val="0"/>
              </a:spcBef>
              <a:spcAft>
                <a:spcPts val="0"/>
              </a:spcAft>
              <a:buClr>
                <a:schemeClr val="lt2"/>
              </a:buClr>
              <a:buSzPts val="3500"/>
              <a:buNone/>
              <a:defRPr sz="3500">
                <a:solidFill>
                  <a:schemeClr val="lt2"/>
                </a:solidFill>
              </a:defRPr>
            </a:lvl2pPr>
            <a:lvl3pPr lvl="2" rtl="0" algn="ctr">
              <a:spcBef>
                <a:spcPts val="0"/>
              </a:spcBef>
              <a:spcAft>
                <a:spcPts val="0"/>
              </a:spcAft>
              <a:buClr>
                <a:schemeClr val="lt2"/>
              </a:buClr>
              <a:buSzPts val="3500"/>
              <a:buNone/>
              <a:defRPr sz="3500">
                <a:solidFill>
                  <a:schemeClr val="lt2"/>
                </a:solidFill>
              </a:defRPr>
            </a:lvl3pPr>
            <a:lvl4pPr lvl="3" rtl="0" algn="ctr">
              <a:spcBef>
                <a:spcPts val="0"/>
              </a:spcBef>
              <a:spcAft>
                <a:spcPts val="0"/>
              </a:spcAft>
              <a:buClr>
                <a:schemeClr val="lt2"/>
              </a:buClr>
              <a:buSzPts val="3500"/>
              <a:buNone/>
              <a:defRPr sz="3500">
                <a:solidFill>
                  <a:schemeClr val="lt2"/>
                </a:solidFill>
              </a:defRPr>
            </a:lvl4pPr>
            <a:lvl5pPr lvl="4" rtl="0" algn="ctr">
              <a:spcBef>
                <a:spcPts val="0"/>
              </a:spcBef>
              <a:spcAft>
                <a:spcPts val="0"/>
              </a:spcAft>
              <a:buClr>
                <a:schemeClr val="lt2"/>
              </a:buClr>
              <a:buSzPts val="3500"/>
              <a:buNone/>
              <a:defRPr sz="3500">
                <a:solidFill>
                  <a:schemeClr val="lt2"/>
                </a:solidFill>
              </a:defRPr>
            </a:lvl5pPr>
            <a:lvl6pPr lvl="5" rtl="0" algn="ctr">
              <a:spcBef>
                <a:spcPts val="0"/>
              </a:spcBef>
              <a:spcAft>
                <a:spcPts val="0"/>
              </a:spcAft>
              <a:buClr>
                <a:schemeClr val="lt2"/>
              </a:buClr>
              <a:buSzPts val="3500"/>
              <a:buNone/>
              <a:defRPr sz="3500">
                <a:solidFill>
                  <a:schemeClr val="lt2"/>
                </a:solidFill>
              </a:defRPr>
            </a:lvl6pPr>
            <a:lvl7pPr lvl="6" rtl="0" algn="ctr">
              <a:spcBef>
                <a:spcPts val="0"/>
              </a:spcBef>
              <a:spcAft>
                <a:spcPts val="0"/>
              </a:spcAft>
              <a:buClr>
                <a:schemeClr val="lt2"/>
              </a:buClr>
              <a:buSzPts val="3500"/>
              <a:buNone/>
              <a:defRPr sz="3500">
                <a:solidFill>
                  <a:schemeClr val="lt2"/>
                </a:solidFill>
              </a:defRPr>
            </a:lvl7pPr>
            <a:lvl8pPr lvl="7" rtl="0" algn="ctr">
              <a:spcBef>
                <a:spcPts val="0"/>
              </a:spcBef>
              <a:spcAft>
                <a:spcPts val="0"/>
              </a:spcAft>
              <a:buClr>
                <a:schemeClr val="lt2"/>
              </a:buClr>
              <a:buSzPts val="3500"/>
              <a:buNone/>
              <a:defRPr sz="3500">
                <a:solidFill>
                  <a:schemeClr val="lt2"/>
                </a:solidFill>
              </a:defRPr>
            </a:lvl8pPr>
            <a:lvl9pPr lvl="8" rtl="0" algn="ctr">
              <a:spcBef>
                <a:spcPts val="0"/>
              </a:spcBef>
              <a:spcAft>
                <a:spcPts val="0"/>
              </a:spcAft>
              <a:buClr>
                <a:schemeClr val="lt2"/>
              </a:buClr>
              <a:buSzPts val="3500"/>
              <a:buNone/>
              <a:defRPr sz="3500">
                <a:solidFill>
                  <a:schemeClr val="lt2"/>
                </a:solidFill>
              </a:defRPr>
            </a:lvl9pPr>
          </a:lstStyle>
          <a:p>
            <a:r>
              <a:t>xx%</a:t>
            </a:r>
          </a:p>
        </p:txBody>
      </p:sp>
      <p:sp>
        <p:nvSpPr>
          <p:cNvPr id="53" name="Google Shape;53;p13"/>
          <p:cNvSpPr txBox="1"/>
          <p:nvPr>
            <p:ph hasCustomPrompt="1" idx="6" type="title"/>
          </p:nvPr>
        </p:nvSpPr>
        <p:spPr>
          <a:xfrm>
            <a:off x="4917850" y="3675725"/>
            <a:ext cx="821700" cy="603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4500"/>
              <a:buNone/>
              <a:defRPr sz="4500">
                <a:solidFill>
                  <a:schemeClr val="lt2"/>
                </a:solidFill>
              </a:defRPr>
            </a:lvl1pPr>
            <a:lvl2pPr lvl="1" rtl="0" algn="ctr">
              <a:spcBef>
                <a:spcPts val="0"/>
              </a:spcBef>
              <a:spcAft>
                <a:spcPts val="0"/>
              </a:spcAft>
              <a:buClr>
                <a:schemeClr val="lt2"/>
              </a:buClr>
              <a:buSzPts val="3500"/>
              <a:buNone/>
              <a:defRPr sz="3500">
                <a:solidFill>
                  <a:schemeClr val="lt2"/>
                </a:solidFill>
              </a:defRPr>
            </a:lvl2pPr>
            <a:lvl3pPr lvl="2" rtl="0" algn="ctr">
              <a:spcBef>
                <a:spcPts val="0"/>
              </a:spcBef>
              <a:spcAft>
                <a:spcPts val="0"/>
              </a:spcAft>
              <a:buClr>
                <a:schemeClr val="lt2"/>
              </a:buClr>
              <a:buSzPts val="3500"/>
              <a:buNone/>
              <a:defRPr sz="3500">
                <a:solidFill>
                  <a:schemeClr val="lt2"/>
                </a:solidFill>
              </a:defRPr>
            </a:lvl3pPr>
            <a:lvl4pPr lvl="3" rtl="0" algn="ctr">
              <a:spcBef>
                <a:spcPts val="0"/>
              </a:spcBef>
              <a:spcAft>
                <a:spcPts val="0"/>
              </a:spcAft>
              <a:buClr>
                <a:schemeClr val="lt2"/>
              </a:buClr>
              <a:buSzPts val="3500"/>
              <a:buNone/>
              <a:defRPr sz="3500">
                <a:solidFill>
                  <a:schemeClr val="lt2"/>
                </a:solidFill>
              </a:defRPr>
            </a:lvl4pPr>
            <a:lvl5pPr lvl="4" rtl="0" algn="ctr">
              <a:spcBef>
                <a:spcPts val="0"/>
              </a:spcBef>
              <a:spcAft>
                <a:spcPts val="0"/>
              </a:spcAft>
              <a:buClr>
                <a:schemeClr val="lt2"/>
              </a:buClr>
              <a:buSzPts val="3500"/>
              <a:buNone/>
              <a:defRPr sz="3500">
                <a:solidFill>
                  <a:schemeClr val="lt2"/>
                </a:solidFill>
              </a:defRPr>
            </a:lvl5pPr>
            <a:lvl6pPr lvl="5" rtl="0" algn="ctr">
              <a:spcBef>
                <a:spcPts val="0"/>
              </a:spcBef>
              <a:spcAft>
                <a:spcPts val="0"/>
              </a:spcAft>
              <a:buClr>
                <a:schemeClr val="lt2"/>
              </a:buClr>
              <a:buSzPts val="3500"/>
              <a:buNone/>
              <a:defRPr sz="3500">
                <a:solidFill>
                  <a:schemeClr val="lt2"/>
                </a:solidFill>
              </a:defRPr>
            </a:lvl6pPr>
            <a:lvl7pPr lvl="6" rtl="0" algn="ctr">
              <a:spcBef>
                <a:spcPts val="0"/>
              </a:spcBef>
              <a:spcAft>
                <a:spcPts val="0"/>
              </a:spcAft>
              <a:buClr>
                <a:schemeClr val="lt2"/>
              </a:buClr>
              <a:buSzPts val="3500"/>
              <a:buNone/>
              <a:defRPr sz="3500">
                <a:solidFill>
                  <a:schemeClr val="lt2"/>
                </a:solidFill>
              </a:defRPr>
            </a:lvl7pPr>
            <a:lvl8pPr lvl="7" rtl="0" algn="ctr">
              <a:spcBef>
                <a:spcPts val="0"/>
              </a:spcBef>
              <a:spcAft>
                <a:spcPts val="0"/>
              </a:spcAft>
              <a:buClr>
                <a:schemeClr val="lt2"/>
              </a:buClr>
              <a:buSzPts val="3500"/>
              <a:buNone/>
              <a:defRPr sz="3500">
                <a:solidFill>
                  <a:schemeClr val="lt2"/>
                </a:solidFill>
              </a:defRPr>
            </a:lvl8pPr>
            <a:lvl9pPr lvl="8" rtl="0" algn="ctr">
              <a:spcBef>
                <a:spcPts val="0"/>
              </a:spcBef>
              <a:spcAft>
                <a:spcPts val="0"/>
              </a:spcAft>
              <a:buClr>
                <a:schemeClr val="lt2"/>
              </a:buClr>
              <a:buSzPts val="3500"/>
              <a:buNone/>
              <a:defRPr sz="3500">
                <a:solidFill>
                  <a:schemeClr val="lt2"/>
                </a:solidFill>
              </a:defRPr>
            </a:lvl9pPr>
          </a:lstStyle>
          <a:p>
            <a:r>
              <a:t>xx%</a:t>
            </a:r>
          </a:p>
        </p:txBody>
      </p:sp>
      <p:sp>
        <p:nvSpPr>
          <p:cNvPr id="54" name="Google Shape;54;p13"/>
          <p:cNvSpPr txBox="1"/>
          <p:nvPr>
            <p:ph idx="7" type="title"/>
          </p:nvPr>
        </p:nvSpPr>
        <p:spPr>
          <a:xfrm>
            <a:off x="713225" y="445025"/>
            <a:ext cx="77175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5" name="Google Shape;55;p13"/>
          <p:cNvSpPr txBox="1"/>
          <p:nvPr>
            <p:ph idx="1" type="subTitle"/>
          </p:nvPr>
        </p:nvSpPr>
        <p:spPr>
          <a:xfrm>
            <a:off x="1603347" y="1408300"/>
            <a:ext cx="2459100" cy="386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000"/>
              <a:buFont typeface="Barlow Semi Condensed"/>
              <a:buNone/>
              <a:defRPr sz="2000">
                <a:solidFill>
                  <a:schemeClr val="dk2"/>
                </a:solidFill>
                <a:latin typeface="Barlow Semi Condensed"/>
                <a:ea typeface="Barlow Semi Condensed"/>
                <a:cs typeface="Barlow Semi Condensed"/>
                <a:sym typeface="Barlow Semi Condensed"/>
              </a:defRPr>
            </a:lvl1pPr>
            <a:lvl2pPr lvl="1">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2pPr>
            <a:lvl3pPr lvl="2">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3pPr>
            <a:lvl4pPr lvl="3">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4pPr>
            <a:lvl5pPr lvl="4">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5pPr>
            <a:lvl6pPr lvl="5">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6pPr>
            <a:lvl7pPr lvl="6">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7pPr>
            <a:lvl8pPr lvl="7">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8pPr>
            <a:lvl9pPr lvl="8">
              <a:spcBef>
                <a:spcPts val="1600"/>
              </a:spcBef>
              <a:spcAft>
                <a:spcPts val="160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9pPr>
          </a:lstStyle>
          <a:p/>
        </p:txBody>
      </p:sp>
      <p:sp>
        <p:nvSpPr>
          <p:cNvPr id="56" name="Google Shape;56;p13"/>
          <p:cNvSpPr txBox="1"/>
          <p:nvPr>
            <p:ph idx="8" type="subTitle"/>
          </p:nvPr>
        </p:nvSpPr>
        <p:spPr>
          <a:xfrm>
            <a:off x="1603412" y="1741175"/>
            <a:ext cx="2459100" cy="5727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p:txBody>
      </p:sp>
      <p:sp>
        <p:nvSpPr>
          <p:cNvPr id="57" name="Google Shape;57;p13"/>
          <p:cNvSpPr txBox="1"/>
          <p:nvPr>
            <p:ph idx="9" type="subTitle"/>
          </p:nvPr>
        </p:nvSpPr>
        <p:spPr>
          <a:xfrm>
            <a:off x="1603347" y="2540400"/>
            <a:ext cx="24591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000"/>
              <a:buFont typeface="Barlow Semi Condensed"/>
              <a:buNone/>
              <a:defRPr sz="20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9pPr>
          </a:lstStyle>
          <a:p/>
        </p:txBody>
      </p:sp>
      <p:sp>
        <p:nvSpPr>
          <p:cNvPr id="58" name="Google Shape;58;p13"/>
          <p:cNvSpPr txBox="1"/>
          <p:nvPr>
            <p:ph idx="13" type="subTitle"/>
          </p:nvPr>
        </p:nvSpPr>
        <p:spPr>
          <a:xfrm>
            <a:off x="1603412" y="2873275"/>
            <a:ext cx="245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59" name="Google Shape;59;p13"/>
          <p:cNvSpPr txBox="1"/>
          <p:nvPr>
            <p:ph idx="14" type="subTitle"/>
          </p:nvPr>
        </p:nvSpPr>
        <p:spPr>
          <a:xfrm>
            <a:off x="1603347" y="3672500"/>
            <a:ext cx="24591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000"/>
              <a:buFont typeface="Barlow Semi Condensed"/>
              <a:buNone/>
              <a:defRPr sz="20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9pPr>
          </a:lstStyle>
          <a:p/>
        </p:txBody>
      </p:sp>
      <p:sp>
        <p:nvSpPr>
          <p:cNvPr id="60" name="Google Shape;60;p13"/>
          <p:cNvSpPr txBox="1"/>
          <p:nvPr>
            <p:ph idx="15" type="subTitle"/>
          </p:nvPr>
        </p:nvSpPr>
        <p:spPr>
          <a:xfrm>
            <a:off x="1603412" y="4005375"/>
            <a:ext cx="245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61" name="Google Shape;61;p13"/>
          <p:cNvSpPr txBox="1"/>
          <p:nvPr>
            <p:ph idx="16" type="subTitle"/>
          </p:nvPr>
        </p:nvSpPr>
        <p:spPr>
          <a:xfrm>
            <a:off x="5839495" y="1408300"/>
            <a:ext cx="24591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000"/>
              <a:buFont typeface="Barlow Semi Condensed"/>
              <a:buNone/>
              <a:defRPr sz="20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9pPr>
          </a:lstStyle>
          <a:p/>
        </p:txBody>
      </p:sp>
      <p:sp>
        <p:nvSpPr>
          <p:cNvPr id="62" name="Google Shape;62;p13"/>
          <p:cNvSpPr txBox="1"/>
          <p:nvPr>
            <p:ph idx="17" type="subTitle"/>
          </p:nvPr>
        </p:nvSpPr>
        <p:spPr>
          <a:xfrm>
            <a:off x="5839559" y="1741175"/>
            <a:ext cx="245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63" name="Google Shape;63;p13"/>
          <p:cNvSpPr txBox="1"/>
          <p:nvPr>
            <p:ph idx="18" type="subTitle"/>
          </p:nvPr>
        </p:nvSpPr>
        <p:spPr>
          <a:xfrm>
            <a:off x="5839495" y="2540400"/>
            <a:ext cx="24591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000"/>
              <a:buFont typeface="Barlow Semi Condensed"/>
              <a:buNone/>
              <a:defRPr sz="20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9pPr>
          </a:lstStyle>
          <a:p/>
        </p:txBody>
      </p:sp>
      <p:sp>
        <p:nvSpPr>
          <p:cNvPr id="64" name="Google Shape;64;p13"/>
          <p:cNvSpPr txBox="1"/>
          <p:nvPr>
            <p:ph idx="19" type="subTitle"/>
          </p:nvPr>
        </p:nvSpPr>
        <p:spPr>
          <a:xfrm>
            <a:off x="5839559" y="2873275"/>
            <a:ext cx="245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65" name="Google Shape;65;p13"/>
          <p:cNvSpPr txBox="1"/>
          <p:nvPr>
            <p:ph idx="20" type="subTitle"/>
          </p:nvPr>
        </p:nvSpPr>
        <p:spPr>
          <a:xfrm>
            <a:off x="5839495" y="3672500"/>
            <a:ext cx="24591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000"/>
              <a:buFont typeface="Barlow Semi Condensed"/>
              <a:buNone/>
              <a:defRPr sz="20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1800"/>
              <a:buFont typeface="Barlow Semi Condensed"/>
              <a:buNone/>
              <a:defRPr sz="1800">
                <a:solidFill>
                  <a:schemeClr val="dk2"/>
                </a:solidFill>
                <a:latin typeface="Barlow Semi Condensed"/>
                <a:ea typeface="Barlow Semi Condensed"/>
                <a:cs typeface="Barlow Semi Condensed"/>
                <a:sym typeface="Barlow Semi Condensed"/>
              </a:defRPr>
            </a:lvl9pPr>
          </a:lstStyle>
          <a:p/>
        </p:txBody>
      </p:sp>
      <p:sp>
        <p:nvSpPr>
          <p:cNvPr id="66" name="Google Shape;66;p13"/>
          <p:cNvSpPr txBox="1"/>
          <p:nvPr>
            <p:ph idx="21" type="subTitle"/>
          </p:nvPr>
        </p:nvSpPr>
        <p:spPr>
          <a:xfrm>
            <a:off x="5839559" y="4005375"/>
            <a:ext cx="245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cxnSp>
        <p:nvCxnSpPr>
          <p:cNvPr id="67" name="Google Shape;67;p13"/>
          <p:cNvCxnSpPr/>
          <p:nvPr/>
        </p:nvCxnSpPr>
        <p:spPr>
          <a:xfrm>
            <a:off x="1496300" y="1321125"/>
            <a:ext cx="0" cy="3822300"/>
          </a:xfrm>
          <a:prstGeom prst="straightConnector1">
            <a:avLst/>
          </a:prstGeom>
          <a:noFill/>
          <a:ln cap="flat" cmpd="sng" w="9525">
            <a:solidFill>
              <a:schemeClr val="lt2"/>
            </a:solidFill>
            <a:prstDash val="solid"/>
            <a:round/>
            <a:headEnd len="med" w="med" type="none"/>
            <a:tailEnd len="med" w="med" type="none"/>
          </a:ln>
        </p:spPr>
      </p:cxnSp>
      <p:cxnSp>
        <p:nvCxnSpPr>
          <p:cNvPr id="68" name="Google Shape;68;p13"/>
          <p:cNvCxnSpPr/>
          <p:nvPr/>
        </p:nvCxnSpPr>
        <p:spPr>
          <a:xfrm>
            <a:off x="5731825" y="1321125"/>
            <a:ext cx="0" cy="38223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69" name="Shape 69"/>
        <p:cNvGrpSpPr/>
        <p:nvPr/>
      </p:nvGrpSpPr>
      <p:grpSpPr>
        <a:xfrm>
          <a:off x="0" y="0"/>
          <a:ext cx="0" cy="0"/>
          <a:chOff x="0" y="0"/>
          <a:chExt cx="0" cy="0"/>
        </a:xfrm>
      </p:grpSpPr>
      <p:sp>
        <p:nvSpPr>
          <p:cNvPr id="70" name="Google Shape;70;p14"/>
          <p:cNvSpPr txBox="1"/>
          <p:nvPr>
            <p:ph type="title"/>
          </p:nvPr>
        </p:nvSpPr>
        <p:spPr>
          <a:xfrm>
            <a:off x="820950" y="445025"/>
            <a:ext cx="5596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1" name="Google Shape;71;p14"/>
          <p:cNvSpPr txBox="1"/>
          <p:nvPr>
            <p:ph idx="1" type="subTitle"/>
          </p:nvPr>
        </p:nvSpPr>
        <p:spPr>
          <a:xfrm>
            <a:off x="820950" y="1332100"/>
            <a:ext cx="39402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72" name="Google Shape;72;p14"/>
          <p:cNvSpPr txBox="1"/>
          <p:nvPr>
            <p:ph idx="2" type="subTitle"/>
          </p:nvPr>
        </p:nvSpPr>
        <p:spPr>
          <a:xfrm>
            <a:off x="820950" y="1664975"/>
            <a:ext cx="3940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73" name="Google Shape;73;p14"/>
          <p:cNvSpPr txBox="1"/>
          <p:nvPr>
            <p:ph idx="3" type="subTitle"/>
          </p:nvPr>
        </p:nvSpPr>
        <p:spPr>
          <a:xfrm>
            <a:off x="820950" y="2464200"/>
            <a:ext cx="39402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74" name="Google Shape;74;p14"/>
          <p:cNvSpPr txBox="1"/>
          <p:nvPr>
            <p:ph idx="4" type="subTitle"/>
          </p:nvPr>
        </p:nvSpPr>
        <p:spPr>
          <a:xfrm>
            <a:off x="820950" y="2797075"/>
            <a:ext cx="3940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75" name="Google Shape;75;p14"/>
          <p:cNvSpPr txBox="1"/>
          <p:nvPr>
            <p:ph idx="5" type="subTitle"/>
          </p:nvPr>
        </p:nvSpPr>
        <p:spPr>
          <a:xfrm>
            <a:off x="820948" y="3596300"/>
            <a:ext cx="34722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76" name="Google Shape;76;p14"/>
          <p:cNvSpPr txBox="1"/>
          <p:nvPr>
            <p:ph idx="6" type="subTitle"/>
          </p:nvPr>
        </p:nvSpPr>
        <p:spPr>
          <a:xfrm>
            <a:off x="820990" y="3929175"/>
            <a:ext cx="3472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cxnSp>
        <p:nvCxnSpPr>
          <p:cNvPr id="77" name="Google Shape;77;p14"/>
          <p:cNvCxnSpPr/>
          <p:nvPr/>
        </p:nvCxnSpPr>
        <p:spPr>
          <a:xfrm>
            <a:off x="713475" y="1399975"/>
            <a:ext cx="0" cy="38223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SECTION_TITLE_AND_DESCRIPTION_1">
    <p:bg>
      <p:bgPr>
        <a:solidFill>
          <a:schemeClr val="dk1"/>
        </a:solidFill>
      </p:bgPr>
    </p:bg>
    <p:spTree>
      <p:nvGrpSpPr>
        <p:cNvPr id="78" name="Shape 78"/>
        <p:cNvGrpSpPr/>
        <p:nvPr/>
      </p:nvGrpSpPr>
      <p:grpSpPr>
        <a:xfrm>
          <a:off x="0" y="0"/>
          <a:ext cx="0" cy="0"/>
          <a:chOff x="0" y="0"/>
          <a:chExt cx="0" cy="0"/>
        </a:xfrm>
      </p:grpSpPr>
      <p:sp>
        <p:nvSpPr>
          <p:cNvPr id="79" name="Google Shape;79;p15"/>
          <p:cNvSpPr txBox="1"/>
          <p:nvPr>
            <p:ph type="title"/>
          </p:nvPr>
        </p:nvSpPr>
        <p:spPr>
          <a:xfrm>
            <a:off x="1069850" y="2686625"/>
            <a:ext cx="3903000" cy="5682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p:txBody>
      </p:sp>
      <p:sp>
        <p:nvSpPr>
          <p:cNvPr id="80" name="Google Shape;80;p15"/>
          <p:cNvSpPr txBox="1"/>
          <p:nvPr>
            <p:ph idx="1" type="subTitle"/>
          </p:nvPr>
        </p:nvSpPr>
        <p:spPr>
          <a:xfrm>
            <a:off x="1069850" y="1268325"/>
            <a:ext cx="43494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cxnSp>
        <p:nvCxnSpPr>
          <p:cNvPr id="81" name="Google Shape;81;p15"/>
          <p:cNvCxnSpPr/>
          <p:nvPr/>
        </p:nvCxnSpPr>
        <p:spPr>
          <a:xfrm>
            <a:off x="714386" y="1381025"/>
            <a:ext cx="0" cy="37623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82" name="Shape 82"/>
        <p:cNvGrpSpPr/>
        <p:nvPr/>
      </p:nvGrpSpPr>
      <p:grpSpPr>
        <a:xfrm>
          <a:off x="0" y="0"/>
          <a:ext cx="0" cy="0"/>
          <a:chOff x="0" y="0"/>
          <a:chExt cx="0" cy="0"/>
        </a:xfrm>
      </p:grpSpPr>
      <p:sp>
        <p:nvSpPr>
          <p:cNvPr id="83" name="Google Shape;83;p16"/>
          <p:cNvSpPr txBox="1"/>
          <p:nvPr>
            <p:ph hasCustomPrompt="1" type="title"/>
          </p:nvPr>
        </p:nvSpPr>
        <p:spPr>
          <a:xfrm>
            <a:off x="731037" y="862575"/>
            <a:ext cx="1622700" cy="1371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9600"/>
              <a:buNone/>
              <a:defRPr sz="9600">
                <a:solidFill>
                  <a:schemeClr val="accent3"/>
                </a:solidFill>
              </a:defRPr>
            </a:lvl1pPr>
            <a:lvl2pPr lvl="1" rtl="0">
              <a:spcBef>
                <a:spcPts val="0"/>
              </a:spcBef>
              <a:spcAft>
                <a:spcPts val="0"/>
              </a:spcAft>
              <a:buClr>
                <a:schemeClr val="accent3"/>
              </a:buClr>
              <a:buSzPts val="9600"/>
              <a:buNone/>
              <a:defRPr sz="9600">
                <a:solidFill>
                  <a:schemeClr val="accent3"/>
                </a:solidFill>
              </a:defRPr>
            </a:lvl2pPr>
            <a:lvl3pPr lvl="2" rtl="0">
              <a:spcBef>
                <a:spcPts val="0"/>
              </a:spcBef>
              <a:spcAft>
                <a:spcPts val="0"/>
              </a:spcAft>
              <a:buClr>
                <a:schemeClr val="accent3"/>
              </a:buClr>
              <a:buSzPts val="9600"/>
              <a:buNone/>
              <a:defRPr sz="9600">
                <a:solidFill>
                  <a:schemeClr val="accent3"/>
                </a:solidFill>
              </a:defRPr>
            </a:lvl3pPr>
            <a:lvl4pPr lvl="3" rtl="0">
              <a:spcBef>
                <a:spcPts val="0"/>
              </a:spcBef>
              <a:spcAft>
                <a:spcPts val="0"/>
              </a:spcAft>
              <a:buClr>
                <a:schemeClr val="accent3"/>
              </a:buClr>
              <a:buSzPts val="9600"/>
              <a:buNone/>
              <a:defRPr sz="9600">
                <a:solidFill>
                  <a:schemeClr val="accent3"/>
                </a:solidFill>
              </a:defRPr>
            </a:lvl4pPr>
            <a:lvl5pPr lvl="4" rtl="0">
              <a:spcBef>
                <a:spcPts val="0"/>
              </a:spcBef>
              <a:spcAft>
                <a:spcPts val="0"/>
              </a:spcAft>
              <a:buClr>
                <a:schemeClr val="accent3"/>
              </a:buClr>
              <a:buSzPts val="9600"/>
              <a:buNone/>
              <a:defRPr sz="9600">
                <a:solidFill>
                  <a:schemeClr val="accent3"/>
                </a:solidFill>
              </a:defRPr>
            </a:lvl5pPr>
            <a:lvl6pPr lvl="5" rtl="0">
              <a:spcBef>
                <a:spcPts val="0"/>
              </a:spcBef>
              <a:spcAft>
                <a:spcPts val="0"/>
              </a:spcAft>
              <a:buClr>
                <a:schemeClr val="accent3"/>
              </a:buClr>
              <a:buSzPts val="9600"/>
              <a:buNone/>
              <a:defRPr sz="9600">
                <a:solidFill>
                  <a:schemeClr val="accent3"/>
                </a:solidFill>
              </a:defRPr>
            </a:lvl6pPr>
            <a:lvl7pPr lvl="6" rtl="0">
              <a:spcBef>
                <a:spcPts val="0"/>
              </a:spcBef>
              <a:spcAft>
                <a:spcPts val="0"/>
              </a:spcAft>
              <a:buClr>
                <a:schemeClr val="accent3"/>
              </a:buClr>
              <a:buSzPts val="9600"/>
              <a:buNone/>
              <a:defRPr sz="9600">
                <a:solidFill>
                  <a:schemeClr val="accent3"/>
                </a:solidFill>
              </a:defRPr>
            </a:lvl7pPr>
            <a:lvl8pPr lvl="7" rtl="0">
              <a:spcBef>
                <a:spcPts val="0"/>
              </a:spcBef>
              <a:spcAft>
                <a:spcPts val="0"/>
              </a:spcAft>
              <a:buClr>
                <a:schemeClr val="accent3"/>
              </a:buClr>
              <a:buSzPts val="9600"/>
              <a:buNone/>
              <a:defRPr sz="9600">
                <a:solidFill>
                  <a:schemeClr val="accent3"/>
                </a:solidFill>
              </a:defRPr>
            </a:lvl8pPr>
            <a:lvl9pPr lvl="8" rtl="0">
              <a:spcBef>
                <a:spcPts val="0"/>
              </a:spcBef>
              <a:spcAft>
                <a:spcPts val="0"/>
              </a:spcAft>
              <a:buClr>
                <a:schemeClr val="accent3"/>
              </a:buClr>
              <a:buSzPts val="9600"/>
              <a:buNone/>
              <a:defRPr sz="9600">
                <a:solidFill>
                  <a:schemeClr val="accent3"/>
                </a:solidFill>
              </a:defRPr>
            </a:lvl9pPr>
          </a:lstStyle>
          <a:p>
            <a:r>
              <a:t>xx%</a:t>
            </a:r>
          </a:p>
        </p:txBody>
      </p:sp>
      <p:sp>
        <p:nvSpPr>
          <p:cNvPr id="84" name="Google Shape;84;p16"/>
          <p:cNvSpPr txBox="1"/>
          <p:nvPr>
            <p:ph idx="1" type="body"/>
          </p:nvPr>
        </p:nvSpPr>
        <p:spPr>
          <a:xfrm>
            <a:off x="808814" y="2571750"/>
            <a:ext cx="3823200" cy="20067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SzPts val="1500"/>
              <a:buChar char="●"/>
              <a:defRPr/>
            </a:lvl1pPr>
            <a:lvl2pPr indent="-323850" lvl="1" marL="914400" rtl="0">
              <a:spcBef>
                <a:spcPts val="1600"/>
              </a:spcBef>
              <a:spcAft>
                <a:spcPts val="0"/>
              </a:spcAft>
              <a:buSzPts val="1500"/>
              <a:buChar char="○"/>
              <a:defRPr/>
            </a:lvl2pPr>
            <a:lvl3pPr indent="-323850" lvl="2" marL="1371600" rtl="0">
              <a:spcBef>
                <a:spcPts val="1600"/>
              </a:spcBef>
              <a:spcAft>
                <a:spcPts val="0"/>
              </a:spcAft>
              <a:buSzPts val="1500"/>
              <a:buChar char="■"/>
              <a:defRPr/>
            </a:lvl3pPr>
            <a:lvl4pPr indent="-323850" lvl="3" marL="1828800" rtl="0">
              <a:spcBef>
                <a:spcPts val="1600"/>
              </a:spcBef>
              <a:spcAft>
                <a:spcPts val="0"/>
              </a:spcAft>
              <a:buSzPts val="1500"/>
              <a:buChar char="●"/>
              <a:defRPr/>
            </a:lvl4pPr>
            <a:lvl5pPr indent="-323850" lvl="4" marL="2286000" rtl="0">
              <a:spcBef>
                <a:spcPts val="1600"/>
              </a:spcBef>
              <a:spcAft>
                <a:spcPts val="0"/>
              </a:spcAft>
              <a:buSzPts val="1500"/>
              <a:buChar char="○"/>
              <a:defRPr/>
            </a:lvl5pPr>
            <a:lvl6pPr indent="-323850" lvl="5" marL="2743200" rtl="0">
              <a:spcBef>
                <a:spcPts val="1600"/>
              </a:spcBef>
              <a:spcAft>
                <a:spcPts val="0"/>
              </a:spcAft>
              <a:buSzPts val="1500"/>
              <a:buChar char="■"/>
              <a:defRPr/>
            </a:lvl6pPr>
            <a:lvl7pPr indent="-323850" lvl="6" marL="3200400" rtl="0">
              <a:spcBef>
                <a:spcPts val="1600"/>
              </a:spcBef>
              <a:spcAft>
                <a:spcPts val="0"/>
              </a:spcAft>
              <a:buSzPts val="1500"/>
              <a:buChar char="●"/>
              <a:defRPr/>
            </a:lvl7pPr>
            <a:lvl8pPr indent="-323850" lvl="7" marL="3657600" rtl="0">
              <a:spcBef>
                <a:spcPts val="1600"/>
              </a:spcBef>
              <a:spcAft>
                <a:spcPts val="0"/>
              </a:spcAft>
              <a:buSzPts val="1500"/>
              <a:buChar char="○"/>
              <a:defRPr/>
            </a:lvl8pPr>
            <a:lvl9pPr indent="-323850" lvl="8" marL="4114800" rtl="0">
              <a:spcBef>
                <a:spcPts val="1600"/>
              </a:spcBef>
              <a:spcAft>
                <a:spcPts val="1600"/>
              </a:spcAft>
              <a:buSzPts val="1500"/>
              <a:buChar char="■"/>
              <a:defRPr/>
            </a:lvl9pPr>
          </a:lstStyle>
          <a:p/>
        </p:txBody>
      </p:sp>
      <p:sp>
        <p:nvSpPr>
          <p:cNvPr id="85" name="Google Shape;85;p16"/>
          <p:cNvSpPr txBox="1"/>
          <p:nvPr>
            <p:ph idx="2" type="title"/>
          </p:nvPr>
        </p:nvSpPr>
        <p:spPr>
          <a:xfrm>
            <a:off x="813343" y="1639824"/>
            <a:ext cx="4160400" cy="7590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cxnSp>
        <p:nvCxnSpPr>
          <p:cNvPr id="86" name="Google Shape;86;p16"/>
          <p:cNvCxnSpPr/>
          <p:nvPr/>
        </p:nvCxnSpPr>
        <p:spPr>
          <a:xfrm>
            <a:off x="711490" y="1114575"/>
            <a:ext cx="0" cy="40287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87" name="Shape 87"/>
        <p:cNvGrpSpPr/>
        <p:nvPr/>
      </p:nvGrpSpPr>
      <p:grpSpPr>
        <a:xfrm>
          <a:off x="0" y="0"/>
          <a:ext cx="0" cy="0"/>
          <a:chOff x="0" y="0"/>
          <a:chExt cx="0" cy="0"/>
        </a:xfrm>
      </p:grpSpPr>
      <p:sp>
        <p:nvSpPr>
          <p:cNvPr id="88" name="Google Shape;88;p17"/>
          <p:cNvSpPr txBox="1"/>
          <p:nvPr>
            <p:ph type="title"/>
          </p:nvPr>
        </p:nvSpPr>
        <p:spPr>
          <a:xfrm>
            <a:off x="811608" y="1332125"/>
            <a:ext cx="2770500" cy="1180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 name="Google Shape;89;p17"/>
          <p:cNvSpPr txBox="1"/>
          <p:nvPr>
            <p:ph idx="1" type="body"/>
          </p:nvPr>
        </p:nvSpPr>
        <p:spPr>
          <a:xfrm>
            <a:off x="811608" y="2571750"/>
            <a:ext cx="2901000" cy="20067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SzPts val="1500"/>
              <a:buChar char="●"/>
              <a:defRPr/>
            </a:lvl1pPr>
            <a:lvl2pPr indent="-323850" lvl="1" marL="914400" rtl="0">
              <a:spcBef>
                <a:spcPts val="1600"/>
              </a:spcBef>
              <a:spcAft>
                <a:spcPts val="0"/>
              </a:spcAft>
              <a:buSzPts val="1500"/>
              <a:buChar char="○"/>
              <a:defRPr/>
            </a:lvl2pPr>
            <a:lvl3pPr indent="-323850" lvl="2" marL="1371600" rtl="0">
              <a:spcBef>
                <a:spcPts val="1600"/>
              </a:spcBef>
              <a:spcAft>
                <a:spcPts val="0"/>
              </a:spcAft>
              <a:buSzPts val="1500"/>
              <a:buChar char="■"/>
              <a:defRPr/>
            </a:lvl3pPr>
            <a:lvl4pPr indent="-323850" lvl="3" marL="1828800" rtl="0">
              <a:spcBef>
                <a:spcPts val="1600"/>
              </a:spcBef>
              <a:spcAft>
                <a:spcPts val="0"/>
              </a:spcAft>
              <a:buSzPts val="1500"/>
              <a:buChar char="●"/>
              <a:defRPr/>
            </a:lvl4pPr>
            <a:lvl5pPr indent="-323850" lvl="4" marL="2286000" rtl="0">
              <a:spcBef>
                <a:spcPts val="1600"/>
              </a:spcBef>
              <a:spcAft>
                <a:spcPts val="0"/>
              </a:spcAft>
              <a:buSzPts val="1500"/>
              <a:buChar char="○"/>
              <a:defRPr/>
            </a:lvl5pPr>
            <a:lvl6pPr indent="-323850" lvl="5" marL="2743200" rtl="0">
              <a:spcBef>
                <a:spcPts val="1600"/>
              </a:spcBef>
              <a:spcAft>
                <a:spcPts val="0"/>
              </a:spcAft>
              <a:buSzPts val="1500"/>
              <a:buChar char="■"/>
              <a:defRPr/>
            </a:lvl6pPr>
            <a:lvl7pPr indent="-323850" lvl="6" marL="3200400" rtl="0">
              <a:spcBef>
                <a:spcPts val="1600"/>
              </a:spcBef>
              <a:spcAft>
                <a:spcPts val="0"/>
              </a:spcAft>
              <a:buSzPts val="1500"/>
              <a:buChar char="●"/>
              <a:defRPr/>
            </a:lvl7pPr>
            <a:lvl8pPr indent="-323850" lvl="7" marL="3657600" rtl="0">
              <a:spcBef>
                <a:spcPts val="1600"/>
              </a:spcBef>
              <a:spcAft>
                <a:spcPts val="0"/>
              </a:spcAft>
              <a:buSzPts val="1500"/>
              <a:buChar char="○"/>
              <a:defRPr/>
            </a:lvl8pPr>
            <a:lvl9pPr indent="-323850" lvl="8" marL="4114800" rtl="0">
              <a:spcBef>
                <a:spcPts val="1600"/>
              </a:spcBef>
              <a:spcAft>
                <a:spcPts val="1600"/>
              </a:spcAft>
              <a:buSzPts val="1500"/>
              <a:buChar char="■"/>
              <a:defRPr/>
            </a:lvl9pPr>
          </a:lstStyle>
          <a:p/>
        </p:txBody>
      </p:sp>
      <p:cxnSp>
        <p:nvCxnSpPr>
          <p:cNvPr id="90" name="Google Shape;90;p17"/>
          <p:cNvCxnSpPr/>
          <p:nvPr/>
        </p:nvCxnSpPr>
        <p:spPr>
          <a:xfrm>
            <a:off x="710625" y="1334422"/>
            <a:ext cx="0" cy="38223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ONE_COLUMN_TEXT_2">
    <p:spTree>
      <p:nvGrpSpPr>
        <p:cNvPr id="91" name="Shape 91"/>
        <p:cNvGrpSpPr/>
        <p:nvPr/>
      </p:nvGrpSpPr>
      <p:grpSpPr>
        <a:xfrm>
          <a:off x="0" y="0"/>
          <a:ext cx="0" cy="0"/>
          <a:chOff x="0" y="0"/>
          <a:chExt cx="0" cy="0"/>
        </a:xfrm>
      </p:grpSpPr>
      <p:sp>
        <p:nvSpPr>
          <p:cNvPr id="92" name="Google Shape;92;p18"/>
          <p:cNvSpPr txBox="1"/>
          <p:nvPr>
            <p:ph type="title"/>
          </p:nvPr>
        </p:nvSpPr>
        <p:spPr>
          <a:xfrm>
            <a:off x="4920116" y="822950"/>
            <a:ext cx="3311100" cy="87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6000"/>
              <a:buNone/>
              <a:defRPr sz="60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3" name="Google Shape;93;p18"/>
          <p:cNvSpPr txBox="1"/>
          <p:nvPr>
            <p:ph idx="1" type="body"/>
          </p:nvPr>
        </p:nvSpPr>
        <p:spPr>
          <a:xfrm>
            <a:off x="4920116" y="1829775"/>
            <a:ext cx="3311100" cy="5814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SzPts val="1500"/>
              <a:buChar char="●"/>
              <a:defRPr/>
            </a:lvl1pPr>
            <a:lvl2pPr indent="-323850" lvl="1" marL="914400" rtl="0">
              <a:spcBef>
                <a:spcPts val="1600"/>
              </a:spcBef>
              <a:spcAft>
                <a:spcPts val="0"/>
              </a:spcAft>
              <a:buSzPts val="1500"/>
              <a:buChar char="○"/>
              <a:defRPr/>
            </a:lvl2pPr>
            <a:lvl3pPr indent="-323850" lvl="2" marL="1371600" rtl="0">
              <a:spcBef>
                <a:spcPts val="1600"/>
              </a:spcBef>
              <a:spcAft>
                <a:spcPts val="0"/>
              </a:spcAft>
              <a:buSzPts val="1500"/>
              <a:buChar char="■"/>
              <a:defRPr/>
            </a:lvl3pPr>
            <a:lvl4pPr indent="-323850" lvl="3" marL="1828800" rtl="0">
              <a:spcBef>
                <a:spcPts val="1600"/>
              </a:spcBef>
              <a:spcAft>
                <a:spcPts val="0"/>
              </a:spcAft>
              <a:buSzPts val="1500"/>
              <a:buChar char="●"/>
              <a:defRPr/>
            </a:lvl4pPr>
            <a:lvl5pPr indent="-323850" lvl="4" marL="2286000" rtl="0">
              <a:spcBef>
                <a:spcPts val="1600"/>
              </a:spcBef>
              <a:spcAft>
                <a:spcPts val="0"/>
              </a:spcAft>
              <a:buSzPts val="1500"/>
              <a:buChar char="○"/>
              <a:defRPr/>
            </a:lvl5pPr>
            <a:lvl6pPr indent="-323850" lvl="5" marL="2743200" rtl="0">
              <a:spcBef>
                <a:spcPts val="1600"/>
              </a:spcBef>
              <a:spcAft>
                <a:spcPts val="0"/>
              </a:spcAft>
              <a:buSzPts val="1500"/>
              <a:buChar char="■"/>
              <a:defRPr/>
            </a:lvl6pPr>
            <a:lvl7pPr indent="-323850" lvl="6" marL="3200400" rtl="0">
              <a:spcBef>
                <a:spcPts val="1600"/>
              </a:spcBef>
              <a:spcAft>
                <a:spcPts val="0"/>
              </a:spcAft>
              <a:buSzPts val="1500"/>
              <a:buChar char="●"/>
              <a:defRPr/>
            </a:lvl7pPr>
            <a:lvl8pPr indent="-323850" lvl="7" marL="3657600" rtl="0">
              <a:spcBef>
                <a:spcPts val="1600"/>
              </a:spcBef>
              <a:spcAft>
                <a:spcPts val="0"/>
              </a:spcAft>
              <a:buSzPts val="1500"/>
              <a:buChar char="○"/>
              <a:defRPr/>
            </a:lvl8pPr>
            <a:lvl9pPr indent="-323850" lvl="8" marL="4114800" rtl="0">
              <a:spcBef>
                <a:spcPts val="1600"/>
              </a:spcBef>
              <a:spcAft>
                <a:spcPts val="1600"/>
              </a:spcAft>
              <a:buSzPts val="1500"/>
              <a:buChar char="■"/>
              <a:defRPr/>
            </a:lvl9pPr>
          </a:lstStyle>
          <a:p/>
        </p:txBody>
      </p:sp>
      <p:sp>
        <p:nvSpPr>
          <p:cNvPr id="94" name="Google Shape;94;p18"/>
          <p:cNvSpPr txBox="1"/>
          <p:nvPr/>
        </p:nvSpPr>
        <p:spPr>
          <a:xfrm>
            <a:off x="4920116" y="3506525"/>
            <a:ext cx="3311100" cy="7881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200">
                <a:solidFill>
                  <a:srgbClr val="000000"/>
                </a:solidFill>
                <a:latin typeface="Barlow Semi Condensed"/>
                <a:ea typeface="Barlow Semi Condensed"/>
                <a:cs typeface="Barlow Semi Condensed"/>
                <a:sym typeface="Barlow Semi Condensed"/>
              </a:rPr>
              <a:t>CREDITS: This presentation template was created by Slidesgo, including icons by Flaticon, and infographics &amp; images by Freepik </a:t>
            </a:r>
            <a:endParaRPr sz="1200">
              <a:solidFill>
                <a:srgbClr val="000000"/>
              </a:solidFill>
              <a:latin typeface="Barlow Semi Condensed"/>
              <a:ea typeface="Barlow Semi Condensed"/>
              <a:cs typeface="Barlow Semi Condensed"/>
              <a:sym typeface="Barlow Semi Condensed"/>
            </a:endParaRPr>
          </a:p>
        </p:txBody>
      </p:sp>
      <p:sp>
        <p:nvSpPr>
          <p:cNvPr id="95" name="Google Shape;95;p18"/>
          <p:cNvSpPr txBox="1"/>
          <p:nvPr>
            <p:ph idx="2" type="body"/>
          </p:nvPr>
        </p:nvSpPr>
        <p:spPr>
          <a:xfrm>
            <a:off x="4920116" y="2523750"/>
            <a:ext cx="3311100" cy="5814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SzPts val="1500"/>
              <a:buChar char="●"/>
              <a:defRPr/>
            </a:lvl1pPr>
            <a:lvl2pPr indent="-323850" lvl="1" marL="914400" rtl="0">
              <a:spcBef>
                <a:spcPts val="1600"/>
              </a:spcBef>
              <a:spcAft>
                <a:spcPts val="0"/>
              </a:spcAft>
              <a:buSzPts val="1500"/>
              <a:buChar char="○"/>
              <a:defRPr/>
            </a:lvl2pPr>
            <a:lvl3pPr indent="-323850" lvl="2" marL="1371600" rtl="0">
              <a:spcBef>
                <a:spcPts val="1600"/>
              </a:spcBef>
              <a:spcAft>
                <a:spcPts val="0"/>
              </a:spcAft>
              <a:buSzPts val="1500"/>
              <a:buChar char="■"/>
              <a:defRPr/>
            </a:lvl3pPr>
            <a:lvl4pPr indent="-323850" lvl="3" marL="1828800" rtl="0">
              <a:spcBef>
                <a:spcPts val="1600"/>
              </a:spcBef>
              <a:spcAft>
                <a:spcPts val="0"/>
              </a:spcAft>
              <a:buSzPts val="1500"/>
              <a:buChar char="●"/>
              <a:defRPr/>
            </a:lvl4pPr>
            <a:lvl5pPr indent="-323850" lvl="4" marL="2286000" rtl="0">
              <a:spcBef>
                <a:spcPts val="1600"/>
              </a:spcBef>
              <a:spcAft>
                <a:spcPts val="0"/>
              </a:spcAft>
              <a:buSzPts val="1500"/>
              <a:buChar char="○"/>
              <a:defRPr/>
            </a:lvl5pPr>
            <a:lvl6pPr indent="-323850" lvl="5" marL="2743200" rtl="0">
              <a:spcBef>
                <a:spcPts val="1600"/>
              </a:spcBef>
              <a:spcAft>
                <a:spcPts val="0"/>
              </a:spcAft>
              <a:buSzPts val="1500"/>
              <a:buChar char="■"/>
              <a:defRPr/>
            </a:lvl6pPr>
            <a:lvl7pPr indent="-323850" lvl="6" marL="3200400" rtl="0">
              <a:spcBef>
                <a:spcPts val="1600"/>
              </a:spcBef>
              <a:spcAft>
                <a:spcPts val="0"/>
              </a:spcAft>
              <a:buSzPts val="1500"/>
              <a:buChar char="●"/>
              <a:defRPr/>
            </a:lvl7pPr>
            <a:lvl8pPr indent="-323850" lvl="7" marL="3657600" rtl="0">
              <a:spcBef>
                <a:spcPts val="1600"/>
              </a:spcBef>
              <a:spcAft>
                <a:spcPts val="0"/>
              </a:spcAft>
              <a:buSzPts val="1500"/>
              <a:buChar char="○"/>
              <a:defRPr/>
            </a:lvl8pPr>
            <a:lvl9pPr indent="-323850" lvl="8" marL="4114800" rtl="0">
              <a:spcBef>
                <a:spcPts val="1600"/>
              </a:spcBef>
              <a:spcAft>
                <a:spcPts val="1600"/>
              </a:spcAft>
              <a:buSzPts val="1500"/>
              <a:buChar char="■"/>
              <a:defRPr/>
            </a:lvl9pPr>
          </a:lstStyle>
          <a:p/>
        </p:txBody>
      </p:sp>
      <p:cxnSp>
        <p:nvCxnSpPr>
          <p:cNvPr id="96" name="Google Shape;96;p18"/>
          <p:cNvCxnSpPr/>
          <p:nvPr/>
        </p:nvCxnSpPr>
        <p:spPr>
          <a:xfrm>
            <a:off x="4844075" y="1038225"/>
            <a:ext cx="0" cy="41049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
    <p:bg>
      <p:bgPr>
        <a:solidFill>
          <a:schemeClr val="dk1"/>
        </a:solidFill>
      </p:bgPr>
    </p:bg>
    <p:spTree>
      <p:nvGrpSpPr>
        <p:cNvPr id="97" name="Shape 97"/>
        <p:cNvGrpSpPr/>
        <p:nvPr/>
      </p:nvGrpSpPr>
      <p:grpSpPr>
        <a:xfrm>
          <a:off x="0" y="0"/>
          <a:ext cx="0" cy="0"/>
          <a:chOff x="0" y="0"/>
          <a:chExt cx="0" cy="0"/>
        </a:xfrm>
      </p:grpSpPr>
      <p:sp>
        <p:nvSpPr>
          <p:cNvPr id="98" name="Google Shape;98;p19"/>
          <p:cNvSpPr txBox="1"/>
          <p:nvPr>
            <p:ph hasCustomPrompt="1" type="title"/>
          </p:nvPr>
        </p:nvSpPr>
        <p:spPr>
          <a:xfrm>
            <a:off x="4640300" y="990475"/>
            <a:ext cx="3319200" cy="10254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1"/>
              </a:buClr>
              <a:buSzPts val="6000"/>
              <a:buNone/>
              <a:defRPr sz="6000">
                <a:solidFill>
                  <a:schemeClr val="lt1"/>
                </a:solidFill>
              </a:defRPr>
            </a:lvl1pPr>
            <a:lvl2pPr lvl="1" rtl="0" algn="r">
              <a:spcBef>
                <a:spcPts val="0"/>
              </a:spcBef>
              <a:spcAft>
                <a:spcPts val="0"/>
              </a:spcAft>
              <a:buClr>
                <a:schemeClr val="lt1"/>
              </a:buClr>
              <a:buSzPts val="12000"/>
              <a:buNone/>
              <a:defRPr sz="12000">
                <a:solidFill>
                  <a:schemeClr val="lt1"/>
                </a:solidFill>
              </a:defRPr>
            </a:lvl2pPr>
            <a:lvl3pPr lvl="2" rtl="0" algn="r">
              <a:spcBef>
                <a:spcPts val="0"/>
              </a:spcBef>
              <a:spcAft>
                <a:spcPts val="0"/>
              </a:spcAft>
              <a:buClr>
                <a:schemeClr val="lt1"/>
              </a:buClr>
              <a:buSzPts val="12000"/>
              <a:buNone/>
              <a:defRPr sz="12000">
                <a:solidFill>
                  <a:schemeClr val="lt1"/>
                </a:solidFill>
              </a:defRPr>
            </a:lvl3pPr>
            <a:lvl4pPr lvl="3" rtl="0" algn="r">
              <a:spcBef>
                <a:spcPts val="0"/>
              </a:spcBef>
              <a:spcAft>
                <a:spcPts val="0"/>
              </a:spcAft>
              <a:buClr>
                <a:schemeClr val="lt1"/>
              </a:buClr>
              <a:buSzPts val="12000"/>
              <a:buNone/>
              <a:defRPr sz="12000">
                <a:solidFill>
                  <a:schemeClr val="lt1"/>
                </a:solidFill>
              </a:defRPr>
            </a:lvl4pPr>
            <a:lvl5pPr lvl="4" rtl="0" algn="r">
              <a:spcBef>
                <a:spcPts val="0"/>
              </a:spcBef>
              <a:spcAft>
                <a:spcPts val="0"/>
              </a:spcAft>
              <a:buClr>
                <a:schemeClr val="lt1"/>
              </a:buClr>
              <a:buSzPts val="12000"/>
              <a:buNone/>
              <a:defRPr sz="12000">
                <a:solidFill>
                  <a:schemeClr val="lt1"/>
                </a:solidFill>
              </a:defRPr>
            </a:lvl5pPr>
            <a:lvl6pPr lvl="5" rtl="0" algn="r">
              <a:spcBef>
                <a:spcPts val="0"/>
              </a:spcBef>
              <a:spcAft>
                <a:spcPts val="0"/>
              </a:spcAft>
              <a:buClr>
                <a:schemeClr val="lt1"/>
              </a:buClr>
              <a:buSzPts val="12000"/>
              <a:buNone/>
              <a:defRPr sz="12000">
                <a:solidFill>
                  <a:schemeClr val="lt1"/>
                </a:solidFill>
              </a:defRPr>
            </a:lvl6pPr>
            <a:lvl7pPr lvl="6" rtl="0" algn="r">
              <a:spcBef>
                <a:spcPts val="0"/>
              </a:spcBef>
              <a:spcAft>
                <a:spcPts val="0"/>
              </a:spcAft>
              <a:buClr>
                <a:schemeClr val="lt1"/>
              </a:buClr>
              <a:buSzPts val="12000"/>
              <a:buNone/>
              <a:defRPr sz="12000">
                <a:solidFill>
                  <a:schemeClr val="lt1"/>
                </a:solidFill>
              </a:defRPr>
            </a:lvl7pPr>
            <a:lvl8pPr lvl="7" rtl="0" algn="r">
              <a:spcBef>
                <a:spcPts val="0"/>
              </a:spcBef>
              <a:spcAft>
                <a:spcPts val="0"/>
              </a:spcAft>
              <a:buClr>
                <a:schemeClr val="lt1"/>
              </a:buClr>
              <a:buSzPts val="12000"/>
              <a:buNone/>
              <a:defRPr sz="12000">
                <a:solidFill>
                  <a:schemeClr val="lt1"/>
                </a:solidFill>
              </a:defRPr>
            </a:lvl8pPr>
            <a:lvl9pPr lvl="8" rtl="0" algn="r">
              <a:spcBef>
                <a:spcPts val="0"/>
              </a:spcBef>
              <a:spcAft>
                <a:spcPts val="0"/>
              </a:spcAft>
              <a:buClr>
                <a:schemeClr val="lt1"/>
              </a:buClr>
              <a:buSzPts val="12000"/>
              <a:buNone/>
              <a:defRPr sz="12000">
                <a:solidFill>
                  <a:schemeClr val="lt1"/>
                </a:solidFill>
              </a:defRPr>
            </a:lvl9pPr>
          </a:lstStyle>
          <a:p>
            <a:r>
              <a:t>xx%</a:t>
            </a:r>
          </a:p>
        </p:txBody>
      </p:sp>
      <p:cxnSp>
        <p:nvCxnSpPr>
          <p:cNvPr id="99" name="Google Shape;99;p19"/>
          <p:cNvCxnSpPr/>
          <p:nvPr/>
        </p:nvCxnSpPr>
        <p:spPr>
          <a:xfrm>
            <a:off x="8074150" y="1189225"/>
            <a:ext cx="0" cy="3954000"/>
          </a:xfrm>
          <a:prstGeom prst="straightConnector1">
            <a:avLst/>
          </a:prstGeom>
          <a:noFill/>
          <a:ln cap="flat" cmpd="sng" w="9525">
            <a:solidFill>
              <a:schemeClr val="lt1"/>
            </a:solidFill>
            <a:prstDash val="solid"/>
            <a:round/>
            <a:headEnd len="med" w="med" type="none"/>
            <a:tailEnd len="med" w="med" type="none"/>
          </a:ln>
        </p:spPr>
      </p:cxnSp>
      <p:sp>
        <p:nvSpPr>
          <p:cNvPr id="100" name="Google Shape;100;p19"/>
          <p:cNvSpPr txBox="1"/>
          <p:nvPr>
            <p:ph idx="1" type="subTitle"/>
          </p:nvPr>
        </p:nvSpPr>
        <p:spPr>
          <a:xfrm>
            <a:off x="4640225" y="1763725"/>
            <a:ext cx="3319200" cy="3939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500"/>
              <a:buNone/>
              <a:defRPr>
                <a:solidFill>
                  <a:schemeClr val="lt1"/>
                </a:solidFill>
              </a:defRPr>
            </a:lvl1pPr>
            <a:lvl2pPr lvl="1">
              <a:spcBef>
                <a:spcPts val="1600"/>
              </a:spcBef>
              <a:spcAft>
                <a:spcPts val="0"/>
              </a:spcAft>
              <a:buClr>
                <a:schemeClr val="lt1"/>
              </a:buClr>
              <a:buSzPts val="1500"/>
              <a:buNone/>
              <a:defRPr>
                <a:solidFill>
                  <a:schemeClr val="lt1"/>
                </a:solidFill>
              </a:defRPr>
            </a:lvl2pPr>
            <a:lvl3pPr lvl="2">
              <a:spcBef>
                <a:spcPts val="1600"/>
              </a:spcBef>
              <a:spcAft>
                <a:spcPts val="0"/>
              </a:spcAft>
              <a:buClr>
                <a:schemeClr val="lt1"/>
              </a:buClr>
              <a:buSzPts val="1500"/>
              <a:buNone/>
              <a:defRPr>
                <a:solidFill>
                  <a:schemeClr val="lt1"/>
                </a:solidFill>
              </a:defRPr>
            </a:lvl3pPr>
            <a:lvl4pPr lvl="3">
              <a:spcBef>
                <a:spcPts val="1600"/>
              </a:spcBef>
              <a:spcAft>
                <a:spcPts val="0"/>
              </a:spcAft>
              <a:buClr>
                <a:schemeClr val="lt1"/>
              </a:buClr>
              <a:buSzPts val="1500"/>
              <a:buNone/>
              <a:defRPr>
                <a:solidFill>
                  <a:schemeClr val="lt1"/>
                </a:solidFill>
              </a:defRPr>
            </a:lvl4pPr>
            <a:lvl5pPr lvl="4">
              <a:spcBef>
                <a:spcPts val="1600"/>
              </a:spcBef>
              <a:spcAft>
                <a:spcPts val="0"/>
              </a:spcAft>
              <a:buClr>
                <a:schemeClr val="lt1"/>
              </a:buClr>
              <a:buSzPts val="1500"/>
              <a:buNone/>
              <a:defRPr>
                <a:solidFill>
                  <a:schemeClr val="lt1"/>
                </a:solidFill>
              </a:defRPr>
            </a:lvl5pPr>
            <a:lvl6pPr lvl="5">
              <a:spcBef>
                <a:spcPts val="1600"/>
              </a:spcBef>
              <a:spcAft>
                <a:spcPts val="0"/>
              </a:spcAft>
              <a:buClr>
                <a:schemeClr val="lt1"/>
              </a:buClr>
              <a:buSzPts val="1500"/>
              <a:buNone/>
              <a:defRPr>
                <a:solidFill>
                  <a:schemeClr val="lt1"/>
                </a:solidFill>
              </a:defRPr>
            </a:lvl6pPr>
            <a:lvl7pPr lvl="6">
              <a:spcBef>
                <a:spcPts val="1600"/>
              </a:spcBef>
              <a:spcAft>
                <a:spcPts val="0"/>
              </a:spcAft>
              <a:buClr>
                <a:schemeClr val="lt1"/>
              </a:buClr>
              <a:buSzPts val="1500"/>
              <a:buNone/>
              <a:defRPr>
                <a:solidFill>
                  <a:schemeClr val="lt1"/>
                </a:solidFill>
              </a:defRPr>
            </a:lvl7pPr>
            <a:lvl8pPr lvl="7">
              <a:spcBef>
                <a:spcPts val="1600"/>
              </a:spcBef>
              <a:spcAft>
                <a:spcPts val="0"/>
              </a:spcAft>
              <a:buClr>
                <a:schemeClr val="lt1"/>
              </a:buClr>
              <a:buSzPts val="1500"/>
              <a:buNone/>
              <a:defRPr>
                <a:solidFill>
                  <a:schemeClr val="lt1"/>
                </a:solidFill>
              </a:defRPr>
            </a:lvl8pPr>
            <a:lvl9pPr lvl="8">
              <a:spcBef>
                <a:spcPts val="1600"/>
              </a:spcBef>
              <a:spcAft>
                <a:spcPts val="1600"/>
              </a:spcAft>
              <a:buClr>
                <a:schemeClr val="lt1"/>
              </a:buClr>
              <a:buSzPts val="1500"/>
              <a:buNone/>
              <a:defRPr>
                <a:solidFill>
                  <a:schemeClr val="lt1"/>
                </a:solidFill>
              </a:defRPr>
            </a:lvl9pPr>
          </a:lstStyle>
          <a:p/>
        </p:txBody>
      </p:sp>
      <p:sp>
        <p:nvSpPr>
          <p:cNvPr id="101" name="Google Shape;101;p19"/>
          <p:cNvSpPr txBox="1"/>
          <p:nvPr>
            <p:ph hasCustomPrompt="1" idx="2" type="title"/>
          </p:nvPr>
        </p:nvSpPr>
        <p:spPr>
          <a:xfrm>
            <a:off x="4640300" y="2211600"/>
            <a:ext cx="3319200" cy="10254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1"/>
              </a:buClr>
              <a:buSzPts val="6000"/>
              <a:buNone/>
              <a:defRPr sz="6000">
                <a:solidFill>
                  <a:schemeClr val="lt1"/>
                </a:solidFill>
              </a:defRPr>
            </a:lvl1pPr>
            <a:lvl2pPr lvl="1" rtl="0" algn="r">
              <a:spcBef>
                <a:spcPts val="0"/>
              </a:spcBef>
              <a:spcAft>
                <a:spcPts val="0"/>
              </a:spcAft>
              <a:buClr>
                <a:schemeClr val="lt1"/>
              </a:buClr>
              <a:buSzPts val="12000"/>
              <a:buNone/>
              <a:defRPr sz="12000">
                <a:solidFill>
                  <a:schemeClr val="lt1"/>
                </a:solidFill>
              </a:defRPr>
            </a:lvl2pPr>
            <a:lvl3pPr lvl="2" rtl="0" algn="r">
              <a:spcBef>
                <a:spcPts val="0"/>
              </a:spcBef>
              <a:spcAft>
                <a:spcPts val="0"/>
              </a:spcAft>
              <a:buClr>
                <a:schemeClr val="lt1"/>
              </a:buClr>
              <a:buSzPts val="12000"/>
              <a:buNone/>
              <a:defRPr sz="12000">
                <a:solidFill>
                  <a:schemeClr val="lt1"/>
                </a:solidFill>
              </a:defRPr>
            </a:lvl3pPr>
            <a:lvl4pPr lvl="3" rtl="0" algn="r">
              <a:spcBef>
                <a:spcPts val="0"/>
              </a:spcBef>
              <a:spcAft>
                <a:spcPts val="0"/>
              </a:spcAft>
              <a:buClr>
                <a:schemeClr val="lt1"/>
              </a:buClr>
              <a:buSzPts val="12000"/>
              <a:buNone/>
              <a:defRPr sz="12000">
                <a:solidFill>
                  <a:schemeClr val="lt1"/>
                </a:solidFill>
              </a:defRPr>
            </a:lvl4pPr>
            <a:lvl5pPr lvl="4" rtl="0" algn="r">
              <a:spcBef>
                <a:spcPts val="0"/>
              </a:spcBef>
              <a:spcAft>
                <a:spcPts val="0"/>
              </a:spcAft>
              <a:buClr>
                <a:schemeClr val="lt1"/>
              </a:buClr>
              <a:buSzPts val="12000"/>
              <a:buNone/>
              <a:defRPr sz="12000">
                <a:solidFill>
                  <a:schemeClr val="lt1"/>
                </a:solidFill>
              </a:defRPr>
            </a:lvl5pPr>
            <a:lvl6pPr lvl="5" rtl="0" algn="r">
              <a:spcBef>
                <a:spcPts val="0"/>
              </a:spcBef>
              <a:spcAft>
                <a:spcPts val="0"/>
              </a:spcAft>
              <a:buClr>
                <a:schemeClr val="lt1"/>
              </a:buClr>
              <a:buSzPts val="12000"/>
              <a:buNone/>
              <a:defRPr sz="12000">
                <a:solidFill>
                  <a:schemeClr val="lt1"/>
                </a:solidFill>
              </a:defRPr>
            </a:lvl6pPr>
            <a:lvl7pPr lvl="6" rtl="0" algn="r">
              <a:spcBef>
                <a:spcPts val="0"/>
              </a:spcBef>
              <a:spcAft>
                <a:spcPts val="0"/>
              </a:spcAft>
              <a:buClr>
                <a:schemeClr val="lt1"/>
              </a:buClr>
              <a:buSzPts val="12000"/>
              <a:buNone/>
              <a:defRPr sz="12000">
                <a:solidFill>
                  <a:schemeClr val="lt1"/>
                </a:solidFill>
              </a:defRPr>
            </a:lvl7pPr>
            <a:lvl8pPr lvl="7" rtl="0" algn="r">
              <a:spcBef>
                <a:spcPts val="0"/>
              </a:spcBef>
              <a:spcAft>
                <a:spcPts val="0"/>
              </a:spcAft>
              <a:buClr>
                <a:schemeClr val="lt1"/>
              </a:buClr>
              <a:buSzPts val="12000"/>
              <a:buNone/>
              <a:defRPr sz="12000">
                <a:solidFill>
                  <a:schemeClr val="lt1"/>
                </a:solidFill>
              </a:defRPr>
            </a:lvl8pPr>
            <a:lvl9pPr lvl="8" rtl="0" algn="r">
              <a:spcBef>
                <a:spcPts val="0"/>
              </a:spcBef>
              <a:spcAft>
                <a:spcPts val="0"/>
              </a:spcAft>
              <a:buClr>
                <a:schemeClr val="lt1"/>
              </a:buClr>
              <a:buSzPts val="12000"/>
              <a:buNone/>
              <a:defRPr sz="12000">
                <a:solidFill>
                  <a:schemeClr val="lt1"/>
                </a:solidFill>
              </a:defRPr>
            </a:lvl9pPr>
          </a:lstStyle>
          <a:p>
            <a:r>
              <a:t>xx%</a:t>
            </a:r>
          </a:p>
        </p:txBody>
      </p:sp>
      <p:sp>
        <p:nvSpPr>
          <p:cNvPr id="102" name="Google Shape;102;p19"/>
          <p:cNvSpPr txBox="1"/>
          <p:nvPr>
            <p:ph idx="3" type="subTitle"/>
          </p:nvPr>
        </p:nvSpPr>
        <p:spPr>
          <a:xfrm>
            <a:off x="4640225" y="2984850"/>
            <a:ext cx="3319200" cy="3939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500"/>
              <a:buNone/>
              <a:defRPr>
                <a:solidFill>
                  <a:schemeClr val="lt1"/>
                </a:solidFill>
              </a:defRPr>
            </a:lvl1pPr>
            <a:lvl2pPr lvl="1" rtl="0">
              <a:spcBef>
                <a:spcPts val="1600"/>
              </a:spcBef>
              <a:spcAft>
                <a:spcPts val="0"/>
              </a:spcAft>
              <a:buClr>
                <a:schemeClr val="lt1"/>
              </a:buClr>
              <a:buSzPts val="1500"/>
              <a:buNone/>
              <a:defRPr>
                <a:solidFill>
                  <a:schemeClr val="lt1"/>
                </a:solidFill>
              </a:defRPr>
            </a:lvl2pPr>
            <a:lvl3pPr lvl="2" rtl="0">
              <a:spcBef>
                <a:spcPts val="1600"/>
              </a:spcBef>
              <a:spcAft>
                <a:spcPts val="0"/>
              </a:spcAft>
              <a:buClr>
                <a:schemeClr val="lt1"/>
              </a:buClr>
              <a:buSzPts val="1500"/>
              <a:buNone/>
              <a:defRPr>
                <a:solidFill>
                  <a:schemeClr val="lt1"/>
                </a:solidFill>
              </a:defRPr>
            </a:lvl3pPr>
            <a:lvl4pPr lvl="3" rtl="0">
              <a:spcBef>
                <a:spcPts val="1600"/>
              </a:spcBef>
              <a:spcAft>
                <a:spcPts val="0"/>
              </a:spcAft>
              <a:buClr>
                <a:schemeClr val="lt1"/>
              </a:buClr>
              <a:buSzPts val="1500"/>
              <a:buNone/>
              <a:defRPr>
                <a:solidFill>
                  <a:schemeClr val="lt1"/>
                </a:solidFill>
              </a:defRPr>
            </a:lvl4pPr>
            <a:lvl5pPr lvl="4" rtl="0">
              <a:spcBef>
                <a:spcPts val="1600"/>
              </a:spcBef>
              <a:spcAft>
                <a:spcPts val="0"/>
              </a:spcAft>
              <a:buClr>
                <a:schemeClr val="lt1"/>
              </a:buClr>
              <a:buSzPts val="1500"/>
              <a:buNone/>
              <a:defRPr>
                <a:solidFill>
                  <a:schemeClr val="lt1"/>
                </a:solidFill>
              </a:defRPr>
            </a:lvl5pPr>
            <a:lvl6pPr lvl="5" rtl="0">
              <a:spcBef>
                <a:spcPts val="1600"/>
              </a:spcBef>
              <a:spcAft>
                <a:spcPts val="0"/>
              </a:spcAft>
              <a:buClr>
                <a:schemeClr val="lt1"/>
              </a:buClr>
              <a:buSzPts val="1500"/>
              <a:buNone/>
              <a:defRPr>
                <a:solidFill>
                  <a:schemeClr val="lt1"/>
                </a:solidFill>
              </a:defRPr>
            </a:lvl6pPr>
            <a:lvl7pPr lvl="6" rtl="0">
              <a:spcBef>
                <a:spcPts val="1600"/>
              </a:spcBef>
              <a:spcAft>
                <a:spcPts val="0"/>
              </a:spcAft>
              <a:buClr>
                <a:schemeClr val="lt1"/>
              </a:buClr>
              <a:buSzPts val="1500"/>
              <a:buNone/>
              <a:defRPr>
                <a:solidFill>
                  <a:schemeClr val="lt1"/>
                </a:solidFill>
              </a:defRPr>
            </a:lvl7pPr>
            <a:lvl8pPr lvl="7" rtl="0">
              <a:spcBef>
                <a:spcPts val="1600"/>
              </a:spcBef>
              <a:spcAft>
                <a:spcPts val="0"/>
              </a:spcAft>
              <a:buClr>
                <a:schemeClr val="lt1"/>
              </a:buClr>
              <a:buSzPts val="1500"/>
              <a:buNone/>
              <a:defRPr>
                <a:solidFill>
                  <a:schemeClr val="lt1"/>
                </a:solidFill>
              </a:defRPr>
            </a:lvl8pPr>
            <a:lvl9pPr lvl="8" rtl="0">
              <a:spcBef>
                <a:spcPts val="1600"/>
              </a:spcBef>
              <a:spcAft>
                <a:spcPts val="1600"/>
              </a:spcAft>
              <a:buClr>
                <a:schemeClr val="lt1"/>
              </a:buClr>
              <a:buSzPts val="1500"/>
              <a:buNone/>
              <a:defRPr>
                <a:solidFill>
                  <a:schemeClr val="lt1"/>
                </a:solidFill>
              </a:defRPr>
            </a:lvl9pPr>
          </a:lstStyle>
          <a:p/>
        </p:txBody>
      </p:sp>
      <p:sp>
        <p:nvSpPr>
          <p:cNvPr id="103" name="Google Shape;103;p19"/>
          <p:cNvSpPr txBox="1"/>
          <p:nvPr>
            <p:ph hasCustomPrompt="1" idx="4" type="title"/>
          </p:nvPr>
        </p:nvSpPr>
        <p:spPr>
          <a:xfrm>
            <a:off x="4640300" y="3432725"/>
            <a:ext cx="3319200" cy="10254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1"/>
              </a:buClr>
              <a:buSzPts val="6000"/>
              <a:buNone/>
              <a:defRPr sz="6000">
                <a:solidFill>
                  <a:schemeClr val="lt1"/>
                </a:solidFill>
              </a:defRPr>
            </a:lvl1pPr>
            <a:lvl2pPr lvl="1" rtl="0" algn="r">
              <a:spcBef>
                <a:spcPts val="0"/>
              </a:spcBef>
              <a:spcAft>
                <a:spcPts val="0"/>
              </a:spcAft>
              <a:buClr>
                <a:schemeClr val="lt1"/>
              </a:buClr>
              <a:buSzPts val="12000"/>
              <a:buNone/>
              <a:defRPr sz="12000">
                <a:solidFill>
                  <a:schemeClr val="lt1"/>
                </a:solidFill>
              </a:defRPr>
            </a:lvl2pPr>
            <a:lvl3pPr lvl="2" rtl="0" algn="r">
              <a:spcBef>
                <a:spcPts val="0"/>
              </a:spcBef>
              <a:spcAft>
                <a:spcPts val="0"/>
              </a:spcAft>
              <a:buClr>
                <a:schemeClr val="lt1"/>
              </a:buClr>
              <a:buSzPts val="12000"/>
              <a:buNone/>
              <a:defRPr sz="12000">
                <a:solidFill>
                  <a:schemeClr val="lt1"/>
                </a:solidFill>
              </a:defRPr>
            </a:lvl3pPr>
            <a:lvl4pPr lvl="3" rtl="0" algn="r">
              <a:spcBef>
                <a:spcPts val="0"/>
              </a:spcBef>
              <a:spcAft>
                <a:spcPts val="0"/>
              </a:spcAft>
              <a:buClr>
                <a:schemeClr val="lt1"/>
              </a:buClr>
              <a:buSzPts val="12000"/>
              <a:buNone/>
              <a:defRPr sz="12000">
                <a:solidFill>
                  <a:schemeClr val="lt1"/>
                </a:solidFill>
              </a:defRPr>
            </a:lvl4pPr>
            <a:lvl5pPr lvl="4" rtl="0" algn="r">
              <a:spcBef>
                <a:spcPts val="0"/>
              </a:spcBef>
              <a:spcAft>
                <a:spcPts val="0"/>
              </a:spcAft>
              <a:buClr>
                <a:schemeClr val="lt1"/>
              </a:buClr>
              <a:buSzPts val="12000"/>
              <a:buNone/>
              <a:defRPr sz="12000">
                <a:solidFill>
                  <a:schemeClr val="lt1"/>
                </a:solidFill>
              </a:defRPr>
            </a:lvl5pPr>
            <a:lvl6pPr lvl="5" rtl="0" algn="r">
              <a:spcBef>
                <a:spcPts val="0"/>
              </a:spcBef>
              <a:spcAft>
                <a:spcPts val="0"/>
              </a:spcAft>
              <a:buClr>
                <a:schemeClr val="lt1"/>
              </a:buClr>
              <a:buSzPts val="12000"/>
              <a:buNone/>
              <a:defRPr sz="12000">
                <a:solidFill>
                  <a:schemeClr val="lt1"/>
                </a:solidFill>
              </a:defRPr>
            </a:lvl6pPr>
            <a:lvl7pPr lvl="6" rtl="0" algn="r">
              <a:spcBef>
                <a:spcPts val="0"/>
              </a:spcBef>
              <a:spcAft>
                <a:spcPts val="0"/>
              </a:spcAft>
              <a:buClr>
                <a:schemeClr val="lt1"/>
              </a:buClr>
              <a:buSzPts val="12000"/>
              <a:buNone/>
              <a:defRPr sz="12000">
                <a:solidFill>
                  <a:schemeClr val="lt1"/>
                </a:solidFill>
              </a:defRPr>
            </a:lvl7pPr>
            <a:lvl8pPr lvl="7" rtl="0" algn="r">
              <a:spcBef>
                <a:spcPts val="0"/>
              </a:spcBef>
              <a:spcAft>
                <a:spcPts val="0"/>
              </a:spcAft>
              <a:buClr>
                <a:schemeClr val="lt1"/>
              </a:buClr>
              <a:buSzPts val="12000"/>
              <a:buNone/>
              <a:defRPr sz="12000">
                <a:solidFill>
                  <a:schemeClr val="lt1"/>
                </a:solidFill>
              </a:defRPr>
            </a:lvl8pPr>
            <a:lvl9pPr lvl="8" rtl="0" algn="r">
              <a:spcBef>
                <a:spcPts val="0"/>
              </a:spcBef>
              <a:spcAft>
                <a:spcPts val="0"/>
              </a:spcAft>
              <a:buClr>
                <a:schemeClr val="lt1"/>
              </a:buClr>
              <a:buSzPts val="12000"/>
              <a:buNone/>
              <a:defRPr sz="12000">
                <a:solidFill>
                  <a:schemeClr val="lt1"/>
                </a:solidFill>
              </a:defRPr>
            </a:lvl9pPr>
          </a:lstStyle>
          <a:p>
            <a:r>
              <a:t>xx%</a:t>
            </a:r>
          </a:p>
        </p:txBody>
      </p:sp>
      <p:sp>
        <p:nvSpPr>
          <p:cNvPr id="104" name="Google Shape;104;p19"/>
          <p:cNvSpPr txBox="1"/>
          <p:nvPr>
            <p:ph idx="5" type="subTitle"/>
          </p:nvPr>
        </p:nvSpPr>
        <p:spPr>
          <a:xfrm>
            <a:off x="4640225" y="4205975"/>
            <a:ext cx="3319200" cy="3939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500"/>
              <a:buNone/>
              <a:defRPr>
                <a:solidFill>
                  <a:schemeClr val="lt1"/>
                </a:solidFill>
              </a:defRPr>
            </a:lvl1pPr>
            <a:lvl2pPr lvl="1" rtl="0">
              <a:spcBef>
                <a:spcPts val="1600"/>
              </a:spcBef>
              <a:spcAft>
                <a:spcPts val="0"/>
              </a:spcAft>
              <a:buClr>
                <a:schemeClr val="lt1"/>
              </a:buClr>
              <a:buSzPts val="1500"/>
              <a:buNone/>
              <a:defRPr>
                <a:solidFill>
                  <a:schemeClr val="lt1"/>
                </a:solidFill>
              </a:defRPr>
            </a:lvl2pPr>
            <a:lvl3pPr lvl="2" rtl="0">
              <a:spcBef>
                <a:spcPts val="1600"/>
              </a:spcBef>
              <a:spcAft>
                <a:spcPts val="0"/>
              </a:spcAft>
              <a:buClr>
                <a:schemeClr val="lt1"/>
              </a:buClr>
              <a:buSzPts val="1500"/>
              <a:buNone/>
              <a:defRPr>
                <a:solidFill>
                  <a:schemeClr val="lt1"/>
                </a:solidFill>
              </a:defRPr>
            </a:lvl3pPr>
            <a:lvl4pPr lvl="3" rtl="0">
              <a:spcBef>
                <a:spcPts val="1600"/>
              </a:spcBef>
              <a:spcAft>
                <a:spcPts val="0"/>
              </a:spcAft>
              <a:buClr>
                <a:schemeClr val="lt1"/>
              </a:buClr>
              <a:buSzPts val="1500"/>
              <a:buNone/>
              <a:defRPr>
                <a:solidFill>
                  <a:schemeClr val="lt1"/>
                </a:solidFill>
              </a:defRPr>
            </a:lvl4pPr>
            <a:lvl5pPr lvl="4" rtl="0">
              <a:spcBef>
                <a:spcPts val="1600"/>
              </a:spcBef>
              <a:spcAft>
                <a:spcPts val="0"/>
              </a:spcAft>
              <a:buClr>
                <a:schemeClr val="lt1"/>
              </a:buClr>
              <a:buSzPts val="1500"/>
              <a:buNone/>
              <a:defRPr>
                <a:solidFill>
                  <a:schemeClr val="lt1"/>
                </a:solidFill>
              </a:defRPr>
            </a:lvl5pPr>
            <a:lvl6pPr lvl="5" rtl="0">
              <a:spcBef>
                <a:spcPts val="1600"/>
              </a:spcBef>
              <a:spcAft>
                <a:spcPts val="0"/>
              </a:spcAft>
              <a:buClr>
                <a:schemeClr val="lt1"/>
              </a:buClr>
              <a:buSzPts val="1500"/>
              <a:buNone/>
              <a:defRPr>
                <a:solidFill>
                  <a:schemeClr val="lt1"/>
                </a:solidFill>
              </a:defRPr>
            </a:lvl6pPr>
            <a:lvl7pPr lvl="6" rtl="0">
              <a:spcBef>
                <a:spcPts val="1600"/>
              </a:spcBef>
              <a:spcAft>
                <a:spcPts val="0"/>
              </a:spcAft>
              <a:buClr>
                <a:schemeClr val="lt1"/>
              </a:buClr>
              <a:buSzPts val="1500"/>
              <a:buNone/>
              <a:defRPr>
                <a:solidFill>
                  <a:schemeClr val="lt1"/>
                </a:solidFill>
              </a:defRPr>
            </a:lvl7pPr>
            <a:lvl8pPr lvl="7" rtl="0">
              <a:spcBef>
                <a:spcPts val="1600"/>
              </a:spcBef>
              <a:spcAft>
                <a:spcPts val="0"/>
              </a:spcAft>
              <a:buClr>
                <a:schemeClr val="lt1"/>
              </a:buClr>
              <a:buSzPts val="1500"/>
              <a:buNone/>
              <a:defRPr>
                <a:solidFill>
                  <a:schemeClr val="lt1"/>
                </a:solidFill>
              </a:defRPr>
            </a:lvl8pPr>
            <a:lvl9pPr lvl="8" rtl="0">
              <a:spcBef>
                <a:spcPts val="1600"/>
              </a:spcBef>
              <a:spcAft>
                <a:spcPts val="1600"/>
              </a:spcAft>
              <a:buClr>
                <a:schemeClr val="lt1"/>
              </a:buClr>
              <a:buSzPts val="15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1_1">
    <p:spTree>
      <p:nvGrpSpPr>
        <p:cNvPr id="105" name="Shape 105"/>
        <p:cNvGrpSpPr/>
        <p:nvPr/>
      </p:nvGrpSpPr>
      <p:grpSpPr>
        <a:xfrm>
          <a:off x="0" y="0"/>
          <a:ext cx="0" cy="0"/>
          <a:chOff x="0" y="0"/>
          <a:chExt cx="0" cy="0"/>
        </a:xfrm>
      </p:grpSpPr>
      <p:sp>
        <p:nvSpPr>
          <p:cNvPr id="106" name="Google Shape;106;p20"/>
          <p:cNvSpPr/>
          <p:nvPr/>
        </p:nvSpPr>
        <p:spPr>
          <a:xfrm>
            <a:off x="0" y="1443200"/>
            <a:ext cx="9144000" cy="1626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 name="Google Shape;107;p20"/>
          <p:cNvCxnSpPr/>
          <p:nvPr/>
        </p:nvCxnSpPr>
        <p:spPr>
          <a:xfrm>
            <a:off x="5363725" y="3714950"/>
            <a:ext cx="0" cy="1428600"/>
          </a:xfrm>
          <a:prstGeom prst="straightConnector1">
            <a:avLst/>
          </a:prstGeom>
          <a:noFill/>
          <a:ln cap="flat" cmpd="sng" w="9525">
            <a:solidFill>
              <a:schemeClr val="lt2"/>
            </a:solidFill>
            <a:prstDash val="solid"/>
            <a:round/>
            <a:headEnd len="med" w="med" type="none"/>
            <a:tailEnd len="med" w="med" type="none"/>
          </a:ln>
        </p:spPr>
      </p:cxnSp>
      <p:cxnSp>
        <p:nvCxnSpPr>
          <p:cNvPr id="108" name="Google Shape;108;p20"/>
          <p:cNvCxnSpPr/>
          <p:nvPr/>
        </p:nvCxnSpPr>
        <p:spPr>
          <a:xfrm>
            <a:off x="1800758" y="2090000"/>
            <a:ext cx="0" cy="979200"/>
          </a:xfrm>
          <a:prstGeom prst="straightConnector1">
            <a:avLst/>
          </a:prstGeom>
          <a:noFill/>
          <a:ln cap="flat" cmpd="sng" w="9525">
            <a:solidFill>
              <a:schemeClr val="lt2"/>
            </a:solidFill>
            <a:prstDash val="solid"/>
            <a:round/>
            <a:headEnd len="med" w="med" type="none"/>
            <a:tailEnd len="med" w="med" type="none"/>
          </a:ln>
        </p:spPr>
      </p:cxnSp>
      <p:cxnSp>
        <p:nvCxnSpPr>
          <p:cNvPr id="109" name="Google Shape;109;p20"/>
          <p:cNvCxnSpPr/>
          <p:nvPr/>
        </p:nvCxnSpPr>
        <p:spPr>
          <a:xfrm>
            <a:off x="5363725" y="2090000"/>
            <a:ext cx="0" cy="979200"/>
          </a:xfrm>
          <a:prstGeom prst="straightConnector1">
            <a:avLst/>
          </a:prstGeom>
          <a:noFill/>
          <a:ln cap="flat" cmpd="sng" w="9525">
            <a:solidFill>
              <a:schemeClr val="lt2"/>
            </a:solidFill>
            <a:prstDash val="solid"/>
            <a:round/>
            <a:headEnd len="med" w="med" type="none"/>
            <a:tailEnd len="med" w="med" type="none"/>
          </a:ln>
        </p:spPr>
      </p:cxnSp>
      <p:cxnSp>
        <p:nvCxnSpPr>
          <p:cNvPr id="110" name="Google Shape;110;p20"/>
          <p:cNvCxnSpPr/>
          <p:nvPr/>
        </p:nvCxnSpPr>
        <p:spPr>
          <a:xfrm>
            <a:off x="1800758" y="3714950"/>
            <a:ext cx="0" cy="1428600"/>
          </a:xfrm>
          <a:prstGeom prst="straightConnector1">
            <a:avLst/>
          </a:prstGeom>
          <a:noFill/>
          <a:ln cap="flat" cmpd="sng" w="9525">
            <a:solidFill>
              <a:schemeClr val="lt2"/>
            </a:solidFill>
            <a:prstDash val="solid"/>
            <a:round/>
            <a:headEnd len="med" w="med" type="none"/>
            <a:tailEnd len="med" w="med" type="none"/>
          </a:ln>
        </p:spPr>
      </p:cxnSp>
      <p:sp>
        <p:nvSpPr>
          <p:cNvPr id="111" name="Google Shape;111;p2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2" name="Google Shape;112;p20"/>
          <p:cNvSpPr txBox="1"/>
          <p:nvPr>
            <p:ph idx="1" type="subTitle"/>
          </p:nvPr>
        </p:nvSpPr>
        <p:spPr>
          <a:xfrm>
            <a:off x="1847088" y="1975104"/>
            <a:ext cx="24597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13" name="Google Shape;113;p20"/>
          <p:cNvSpPr txBox="1"/>
          <p:nvPr>
            <p:ph idx="2" type="subTitle"/>
          </p:nvPr>
        </p:nvSpPr>
        <p:spPr>
          <a:xfrm>
            <a:off x="1847088" y="2305879"/>
            <a:ext cx="2459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114" name="Google Shape;114;p20"/>
          <p:cNvSpPr txBox="1"/>
          <p:nvPr>
            <p:ph idx="3" type="subTitle"/>
          </p:nvPr>
        </p:nvSpPr>
        <p:spPr>
          <a:xfrm>
            <a:off x="5410063" y="1975104"/>
            <a:ext cx="24597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15" name="Google Shape;115;p20"/>
          <p:cNvSpPr txBox="1"/>
          <p:nvPr>
            <p:ph idx="4" type="subTitle"/>
          </p:nvPr>
        </p:nvSpPr>
        <p:spPr>
          <a:xfrm>
            <a:off x="5410063" y="2305879"/>
            <a:ext cx="2459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116" name="Google Shape;116;p20"/>
          <p:cNvSpPr txBox="1"/>
          <p:nvPr>
            <p:ph idx="5" type="subTitle"/>
          </p:nvPr>
        </p:nvSpPr>
        <p:spPr>
          <a:xfrm>
            <a:off x="1847088" y="3529584"/>
            <a:ext cx="24597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17" name="Google Shape;117;p20"/>
          <p:cNvSpPr txBox="1"/>
          <p:nvPr>
            <p:ph idx="6" type="subTitle"/>
          </p:nvPr>
        </p:nvSpPr>
        <p:spPr>
          <a:xfrm>
            <a:off x="1847088" y="3860359"/>
            <a:ext cx="2459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118" name="Google Shape;118;p20"/>
          <p:cNvSpPr txBox="1"/>
          <p:nvPr>
            <p:ph idx="7" type="subTitle"/>
          </p:nvPr>
        </p:nvSpPr>
        <p:spPr>
          <a:xfrm>
            <a:off x="5410063" y="3529584"/>
            <a:ext cx="24597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19" name="Google Shape;119;p20"/>
          <p:cNvSpPr txBox="1"/>
          <p:nvPr>
            <p:ph idx="8" type="subTitle"/>
          </p:nvPr>
        </p:nvSpPr>
        <p:spPr>
          <a:xfrm>
            <a:off x="5410063" y="3860359"/>
            <a:ext cx="2459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hasCustomPrompt="1" type="title"/>
          </p:nvPr>
        </p:nvSpPr>
        <p:spPr>
          <a:xfrm>
            <a:off x="4635998" y="862575"/>
            <a:ext cx="1611300" cy="1371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9600"/>
              <a:buNone/>
              <a:defRPr sz="9600">
                <a:solidFill>
                  <a:schemeClr val="accent3"/>
                </a:solidFill>
              </a:defRPr>
            </a:lvl1pPr>
            <a:lvl2pPr lvl="1" rtl="0">
              <a:spcBef>
                <a:spcPts val="0"/>
              </a:spcBef>
              <a:spcAft>
                <a:spcPts val="0"/>
              </a:spcAft>
              <a:buClr>
                <a:schemeClr val="accent3"/>
              </a:buClr>
              <a:buSzPts val="9600"/>
              <a:buNone/>
              <a:defRPr sz="9600">
                <a:solidFill>
                  <a:schemeClr val="accent3"/>
                </a:solidFill>
              </a:defRPr>
            </a:lvl2pPr>
            <a:lvl3pPr lvl="2" rtl="0">
              <a:spcBef>
                <a:spcPts val="0"/>
              </a:spcBef>
              <a:spcAft>
                <a:spcPts val="0"/>
              </a:spcAft>
              <a:buClr>
                <a:schemeClr val="accent3"/>
              </a:buClr>
              <a:buSzPts val="9600"/>
              <a:buNone/>
              <a:defRPr sz="9600">
                <a:solidFill>
                  <a:schemeClr val="accent3"/>
                </a:solidFill>
              </a:defRPr>
            </a:lvl3pPr>
            <a:lvl4pPr lvl="3" rtl="0">
              <a:spcBef>
                <a:spcPts val="0"/>
              </a:spcBef>
              <a:spcAft>
                <a:spcPts val="0"/>
              </a:spcAft>
              <a:buClr>
                <a:schemeClr val="accent3"/>
              </a:buClr>
              <a:buSzPts val="9600"/>
              <a:buNone/>
              <a:defRPr sz="9600">
                <a:solidFill>
                  <a:schemeClr val="accent3"/>
                </a:solidFill>
              </a:defRPr>
            </a:lvl4pPr>
            <a:lvl5pPr lvl="4" rtl="0">
              <a:spcBef>
                <a:spcPts val="0"/>
              </a:spcBef>
              <a:spcAft>
                <a:spcPts val="0"/>
              </a:spcAft>
              <a:buClr>
                <a:schemeClr val="accent3"/>
              </a:buClr>
              <a:buSzPts val="9600"/>
              <a:buNone/>
              <a:defRPr sz="9600">
                <a:solidFill>
                  <a:schemeClr val="accent3"/>
                </a:solidFill>
              </a:defRPr>
            </a:lvl5pPr>
            <a:lvl6pPr lvl="5" rtl="0">
              <a:spcBef>
                <a:spcPts val="0"/>
              </a:spcBef>
              <a:spcAft>
                <a:spcPts val="0"/>
              </a:spcAft>
              <a:buClr>
                <a:schemeClr val="accent3"/>
              </a:buClr>
              <a:buSzPts val="9600"/>
              <a:buNone/>
              <a:defRPr sz="9600">
                <a:solidFill>
                  <a:schemeClr val="accent3"/>
                </a:solidFill>
              </a:defRPr>
            </a:lvl6pPr>
            <a:lvl7pPr lvl="6" rtl="0">
              <a:spcBef>
                <a:spcPts val="0"/>
              </a:spcBef>
              <a:spcAft>
                <a:spcPts val="0"/>
              </a:spcAft>
              <a:buClr>
                <a:schemeClr val="accent3"/>
              </a:buClr>
              <a:buSzPts val="9600"/>
              <a:buNone/>
              <a:defRPr sz="9600">
                <a:solidFill>
                  <a:schemeClr val="accent3"/>
                </a:solidFill>
              </a:defRPr>
            </a:lvl7pPr>
            <a:lvl8pPr lvl="7" rtl="0">
              <a:spcBef>
                <a:spcPts val="0"/>
              </a:spcBef>
              <a:spcAft>
                <a:spcPts val="0"/>
              </a:spcAft>
              <a:buClr>
                <a:schemeClr val="accent3"/>
              </a:buClr>
              <a:buSzPts val="9600"/>
              <a:buNone/>
              <a:defRPr sz="9600">
                <a:solidFill>
                  <a:schemeClr val="accent3"/>
                </a:solidFill>
              </a:defRPr>
            </a:lvl8pPr>
            <a:lvl9pPr lvl="8" rtl="0">
              <a:spcBef>
                <a:spcPts val="0"/>
              </a:spcBef>
              <a:spcAft>
                <a:spcPts val="0"/>
              </a:spcAft>
              <a:buClr>
                <a:schemeClr val="accent3"/>
              </a:buClr>
              <a:buSzPts val="9600"/>
              <a:buNone/>
              <a:defRPr sz="9600">
                <a:solidFill>
                  <a:schemeClr val="accent3"/>
                </a:solidFill>
              </a:defRPr>
            </a:lvl9pPr>
          </a:lstStyle>
          <a:p>
            <a:r>
              <a:t>xx%</a:t>
            </a:r>
          </a:p>
        </p:txBody>
      </p:sp>
      <p:sp>
        <p:nvSpPr>
          <p:cNvPr id="13" name="Google Shape;13;p3"/>
          <p:cNvSpPr txBox="1"/>
          <p:nvPr>
            <p:ph idx="1" type="body"/>
          </p:nvPr>
        </p:nvSpPr>
        <p:spPr>
          <a:xfrm>
            <a:off x="4713775" y="2571750"/>
            <a:ext cx="3823200" cy="20067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SzPts val="1500"/>
              <a:buChar char="●"/>
              <a:defRPr/>
            </a:lvl1pPr>
            <a:lvl2pPr indent="-323850" lvl="1" marL="914400" rtl="0">
              <a:spcBef>
                <a:spcPts val="1600"/>
              </a:spcBef>
              <a:spcAft>
                <a:spcPts val="0"/>
              </a:spcAft>
              <a:buSzPts val="1500"/>
              <a:buChar char="○"/>
              <a:defRPr/>
            </a:lvl2pPr>
            <a:lvl3pPr indent="-323850" lvl="2" marL="1371600" rtl="0">
              <a:spcBef>
                <a:spcPts val="1600"/>
              </a:spcBef>
              <a:spcAft>
                <a:spcPts val="0"/>
              </a:spcAft>
              <a:buSzPts val="1500"/>
              <a:buChar char="■"/>
              <a:defRPr/>
            </a:lvl3pPr>
            <a:lvl4pPr indent="-323850" lvl="3" marL="1828800" rtl="0">
              <a:spcBef>
                <a:spcPts val="1600"/>
              </a:spcBef>
              <a:spcAft>
                <a:spcPts val="0"/>
              </a:spcAft>
              <a:buSzPts val="1500"/>
              <a:buChar char="●"/>
              <a:defRPr/>
            </a:lvl4pPr>
            <a:lvl5pPr indent="-323850" lvl="4" marL="2286000" rtl="0">
              <a:spcBef>
                <a:spcPts val="1600"/>
              </a:spcBef>
              <a:spcAft>
                <a:spcPts val="0"/>
              </a:spcAft>
              <a:buSzPts val="1500"/>
              <a:buChar char="○"/>
              <a:defRPr/>
            </a:lvl5pPr>
            <a:lvl6pPr indent="-323850" lvl="5" marL="2743200" rtl="0">
              <a:spcBef>
                <a:spcPts val="1600"/>
              </a:spcBef>
              <a:spcAft>
                <a:spcPts val="0"/>
              </a:spcAft>
              <a:buSzPts val="1500"/>
              <a:buChar char="■"/>
              <a:defRPr/>
            </a:lvl6pPr>
            <a:lvl7pPr indent="-323850" lvl="6" marL="3200400" rtl="0">
              <a:spcBef>
                <a:spcPts val="1600"/>
              </a:spcBef>
              <a:spcAft>
                <a:spcPts val="0"/>
              </a:spcAft>
              <a:buSzPts val="1500"/>
              <a:buChar char="●"/>
              <a:defRPr/>
            </a:lvl7pPr>
            <a:lvl8pPr indent="-323850" lvl="7" marL="3657600" rtl="0">
              <a:spcBef>
                <a:spcPts val="1600"/>
              </a:spcBef>
              <a:spcAft>
                <a:spcPts val="0"/>
              </a:spcAft>
              <a:buSzPts val="1500"/>
              <a:buChar char="○"/>
              <a:defRPr/>
            </a:lvl8pPr>
            <a:lvl9pPr indent="-323850" lvl="8" marL="4114800" rtl="0">
              <a:spcBef>
                <a:spcPts val="1600"/>
              </a:spcBef>
              <a:spcAft>
                <a:spcPts val="1600"/>
              </a:spcAft>
              <a:buSzPts val="1500"/>
              <a:buChar char="■"/>
              <a:defRPr/>
            </a:lvl9pPr>
          </a:lstStyle>
          <a:p/>
        </p:txBody>
      </p:sp>
      <p:sp>
        <p:nvSpPr>
          <p:cNvPr id="14" name="Google Shape;14;p3"/>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cxnSp>
        <p:nvCxnSpPr>
          <p:cNvPr id="15" name="Google Shape;15;p3"/>
          <p:cNvCxnSpPr/>
          <p:nvPr/>
        </p:nvCxnSpPr>
        <p:spPr>
          <a:xfrm>
            <a:off x="4578150" y="810300"/>
            <a:ext cx="0" cy="44178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_1_1">
    <p:spTree>
      <p:nvGrpSpPr>
        <p:cNvPr id="120" name="Shape 120"/>
        <p:cNvGrpSpPr/>
        <p:nvPr/>
      </p:nvGrpSpPr>
      <p:grpSpPr>
        <a:xfrm>
          <a:off x="0" y="0"/>
          <a:ext cx="0" cy="0"/>
          <a:chOff x="0" y="0"/>
          <a:chExt cx="0" cy="0"/>
        </a:xfrm>
      </p:grpSpPr>
      <p:cxnSp>
        <p:nvCxnSpPr>
          <p:cNvPr id="121" name="Google Shape;121;p21"/>
          <p:cNvCxnSpPr/>
          <p:nvPr/>
        </p:nvCxnSpPr>
        <p:spPr>
          <a:xfrm>
            <a:off x="716375" y="2620675"/>
            <a:ext cx="0" cy="2522700"/>
          </a:xfrm>
          <a:prstGeom prst="straightConnector1">
            <a:avLst/>
          </a:prstGeom>
          <a:noFill/>
          <a:ln cap="flat" cmpd="sng" w="9525">
            <a:solidFill>
              <a:schemeClr val="dk2"/>
            </a:solidFill>
            <a:prstDash val="solid"/>
            <a:round/>
            <a:headEnd len="med" w="med" type="none"/>
            <a:tailEnd len="med" w="med" type="none"/>
          </a:ln>
        </p:spPr>
      </p:cxnSp>
      <p:sp>
        <p:nvSpPr>
          <p:cNvPr id="122" name="Google Shape;122;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3" name="Google Shape;123;p21"/>
          <p:cNvSpPr txBox="1"/>
          <p:nvPr>
            <p:ph idx="1" type="subTitle"/>
          </p:nvPr>
        </p:nvSpPr>
        <p:spPr>
          <a:xfrm>
            <a:off x="896112" y="2473820"/>
            <a:ext cx="20757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24" name="Google Shape;124;p21"/>
          <p:cNvSpPr txBox="1"/>
          <p:nvPr>
            <p:ph idx="2" type="subTitle"/>
          </p:nvPr>
        </p:nvSpPr>
        <p:spPr>
          <a:xfrm>
            <a:off x="896100" y="2812151"/>
            <a:ext cx="2075700" cy="956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cxnSp>
        <p:nvCxnSpPr>
          <p:cNvPr id="125" name="Google Shape;125;p21"/>
          <p:cNvCxnSpPr/>
          <p:nvPr/>
        </p:nvCxnSpPr>
        <p:spPr>
          <a:xfrm>
            <a:off x="3476138" y="2620675"/>
            <a:ext cx="0" cy="252270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21"/>
          <p:cNvCxnSpPr/>
          <p:nvPr/>
        </p:nvCxnSpPr>
        <p:spPr>
          <a:xfrm>
            <a:off x="6235900" y="2620675"/>
            <a:ext cx="0" cy="252270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21"/>
          <p:cNvSpPr txBox="1"/>
          <p:nvPr>
            <p:ph idx="3" type="subTitle"/>
          </p:nvPr>
        </p:nvSpPr>
        <p:spPr>
          <a:xfrm>
            <a:off x="3655875" y="2473820"/>
            <a:ext cx="20757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28" name="Google Shape;128;p21"/>
          <p:cNvSpPr txBox="1"/>
          <p:nvPr>
            <p:ph idx="4" type="subTitle"/>
          </p:nvPr>
        </p:nvSpPr>
        <p:spPr>
          <a:xfrm>
            <a:off x="3655863" y="2812151"/>
            <a:ext cx="2075700" cy="956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129" name="Google Shape;129;p21"/>
          <p:cNvSpPr txBox="1"/>
          <p:nvPr>
            <p:ph idx="5" type="subTitle"/>
          </p:nvPr>
        </p:nvSpPr>
        <p:spPr>
          <a:xfrm>
            <a:off x="6415637" y="2473820"/>
            <a:ext cx="2075700" cy="38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30" name="Google Shape;130;p21"/>
          <p:cNvSpPr txBox="1"/>
          <p:nvPr>
            <p:ph idx="6" type="subTitle"/>
          </p:nvPr>
        </p:nvSpPr>
        <p:spPr>
          <a:xfrm>
            <a:off x="6415625" y="2812151"/>
            <a:ext cx="2075700" cy="956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31" name="Shape 131"/>
        <p:cNvGrpSpPr/>
        <p:nvPr/>
      </p:nvGrpSpPr>
      <p:grpSpPr>
        <a:xfrm>
          <a:off x="0" y="0"/>
          <a:ext cx="0" cy="0"/>
          <a:chOff x="0" y="0"/>
          <a:chExt cx="0" cy="0"/>
        </a:xfrm>
      </p:grpSpPr>
      <p:sp>
        <p:nvSpPr>
          <p:cNvPr id="132" name="Google Shape;132;p22"/>
          <p:cNvSpPr txBox="1"/>
          <p:nvPr>
            <p:ph type="title"/>
          </p:nvPr>
        </p:nvSpPr>
        <p:spPr>
          <a:xfrm>
            <a:off x="1069901" y="445025"/>
            <a:ext cx="70044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6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_2">
    <p:spTree>
      <p:nvGrpSpPr>
        <p:cNvPr id="133" name="Shape 133"/>
        <p:cNvGrpSpPr/>
        <p:nvPr/>
      </p:nvGrpSpPr>
      <p:grpSpPr>
        <a:xfrm>
          <a:off x="0" y="0"/>
          <a:ext cx="0" cy="0"/>
          <a:chOff x="0" y="0"/>
          <a:chExt cx="0" cy="0"/>
        </a:xfrm>
      </p:grpSpPr>
      <p:sp>
        <p:nvSpPr>
          <p:cNvPr id="134" name="Google Shape;134;p23"/>
          <p:cNvSpPr txBox="1"/>
          <p:nvPr>
            <p:ph type="title"/>
          </p:nvPr>
        </p:nvSpPr>
        <p:spPr>
          <a:xfrm>
            <a:off x="713225" y="445025"/>
            <a:ext cx="3310200" cy="804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600"/>
              <a:buNone/>
              <a:defRPr/>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135" name="Google Shape;135;p23"/>
          <p:cNvSpPr txBox="1"/>
          <p:nvPr>
            <p:ph idx="1" type="subTitle"/>
          </p:nvPr>
        </p:nvSpPr>
        <p:spPr>
          <a:xfrm>
            <a:off x="1380744" y="1764792"/>
            <a:ext cx="2642700" cy="386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lgn="r">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36" name="Google Shape;136;p23"/>
          <p:cNvSpPr txBox="1"/>
          <p:nvPr>
            <p:ph idx="2" type="subTitle"/>
          </p:nvPr>
        </p:nvSpPr>
        <p:spPr>
          <a:xfrm>
            <a:off x="1380750" y="2097679"/>
            <a:ext cx="2642700" cy="804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500"/>
              <a:buNone/>
              <a:defRPr/>
            </a:lvl1pPr>
            <a:lvl2pPr lvl="1" rtl="0" algn="r">
              <a:spcBef>
                <a:spcPts val="1600"/>
              </a:spcBef>
              <a:spcAft>
                <a:spcPts val="0"/>
              </a:spcAft>
              <a:buSzPts val="1500"/>
              <a:buNone/>
              <a:defRPr/>
            </a:lvl2pPr>
            <a:lvl3pPr lvl="2" rtl="0" algn="r">
              <a:spcBef>
                <a:spcPts val="1600"/>
              </a:spcBef>
              <a:spcAft>
                <a:spcPts val="0"/>
              </a:spcAft>
              <a:buSzPts val="1500"/>
              <a:buNone/>
              <a:defRPr/>
            </a:lvl3pPr>
            <a:lvl4pPr lvl="3" rtl="0" algn="r">
              <a:spcBef>
                <a:spcPts val="1600"/>
              </a:spcBef>
              <a:spcAft>
                <a:spcPts val="0"/>
              </a:spcAft>
              <a:buSzPts val="1500"/>
              <a:buNone/>
              <a:defRPr/>
            </a:lvl4pPr>
            <a:lvl5pPr lvl="4" rtl="0" algn="r">
              <a:spcBef>
                <a:spcPts val="1600"/>
              </a:spcBef>
              <a:spcAft>
                <a:spcPts val="0"/>
              </a:spcAft>
              <a:buSzPts val="1500"/>
              <a:buNone/>
              <a:defRPr/>
            </a:lvl5pPr>
            <a:lvl6pPr lvl="5" rtl="0" algn="r">
              <a:spcBef>
                <a:spcPts val="1600"/>
              </a:spcBef>
              <a:spcAft>
                <a:spcPts val="0"/>
              </a:spcAft>
              <a:buSzPts val="1500"/>
              <a:buNone/>
              <a:defRPr/>
            </a:lvl6pPr>
            <a:lvl7pPr lvl="6" rtl="0" algn="r">
              <a:spcBef>
                <a:spcPts val="1600"/>
              </a:spcBef>
              <a:spcAft>
                <a:spcPts val="0"/>
              </a:spcAft>
              <a:buSzPts val="1500"/>
              <a:buNone/>
              <a:defRPr/>
            </a:lvl7pPr>
            <a:lvl8pPr lvl="7" rtl="0" algn="r">
              <a:spcBef>
                <a:spcPts val="1600"/>
              </a:spcBef>
              <a:spcAft>
                <a:spcPts val="0"/>
              </a:spcAft>
              <a:buSzPts val="1500"/>
              <a:buNone/>
              <a:defRPr/>
            </a:lvl8pPr>
            <a:lvl9pPr lvl="8" rtl="0" algn="r">
              <a:spcBef>
                <a:spcPts val="1600"/>
              </a:spcBef>
              <a:spcAft>
                <a:spcPts val="1600"/>
              </a:spcAft>
              <a:buSzPts val="1500"/>
              <a:buNone/>
              <a:defRPr/>
            </a:lvl9pPr>
          </a:lstStyle>
          <a:p/>
        </p:txBody>
      </p:sp>
      <p:sp>
        <p:nvSpPr>
          <p:cNvPr id="137" name="Google Shape;137;p23"/>
          <p:cNvSpPr txBox="1"/>
          <p:nvPr>
            <p:ph idx="3" type="subTitle"/>
          </p:nvPr>
        </p:nvSpPr>
        <p:spPr>
          <a:xfrm>
            <a:off x="1380744" y="3136392"/>
            <a:ext cx="2642700" cy="386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lgn="r">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38" name="Google Shape;138;p23"/>
          <p:cNvSpPr txBox="1"/>
          <p:nvPr>
            <p:ph idx="4" type="subTitle"/>
          </p:nvPr>
        </p:nvSpPr>
        <p:spPr>
          <a:xfrm>
            <a:off x="1380750" y="3469278"/>
            <a:ext cx="2642700" cy="804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500"/>
              <a:buNone/>
              <a:defRPr/>
            </a:lvl1pPr>
            <a:lvl2pPr lvl="1" rtl="0" algn="r">
              <a:spcBef>
                <a:spcPts val="1600"/>
              </a:spcBef>
              <a:spcAft>
                <a:spcPts val="0"/>
              </a:spcAft>
              <a:buSzPts val="1500"/>
              <a:buNone/>
              <a:defRPr/>
            </a:lvl2pPr>
            <a:lvl3pPr lvl="2" rtl="0" algn="r">
              <a:spcBef>
                <a:spcPts val="1600"/>
              </a:spcBef>
              <a:spcAft>
                <a:spcPts val="0"/>
              </a:spcAft>
              <a:buSzPts val="1500"/>
              <a:buNone/>
              <a:defRPr/>
            </a:lvl3pPr>
            <a:lvl4pPr lvl="3" rtl="0" algn="r">
              <a:spcBef>
                <a:spcPts val="1600"/>
              </a:spcBef>
              <a:spcAft>
                <a:spcPts val="0"/>
              </a:spcAft>
              <a:buSzPts val="1500"/>
              <a:buNone/>
              <a:defRPr/>
            </a:lvl4pPr>
            <a:lvl5pPr lvl="4" rtl="0" algn="r">
              <a:spcBef>
                <a:spcPts val="1600"/>
              </a:spcBef>
              <a:spcAft>
                <a:spcPts val="0"/>
              </a:spcAft>
              <a:buSzPts val="1500"/>
              <a:buNone/>
              <a:defRPr/>
            </a:lvl5pPr>
            <a:lvl6pPr lvl="5" rtl="0" algn="r">
              <a:spcBef>
                <a:spcPts val="1600"/>
              </a:spcBef>
              <a:spcAft>
                <a:spcPts val="0"/>
              </a:spcAft>
              <a:buSzPts val="1500"/>
              <a:buNone/>
              <a:defRPr/>
            </a:lvl6pPr>
            <a:lvl7pPr lvl="6" rtl="0" algn="r">
              <a:spcBef>
                <a:spcPts val="1600"/>
              </a:spcBef>
              <a:spcAft>
                <a:spcPts val="0"/>
              </a:spcAft>
              <a:buSzPts val="1500"/>
              <a:buNone/>
              <a:defRPr/>
            </a:lvl7pPr>
            <a:lvl8pPr lvl="7" rtl="0" algn="r">
              <a:spcBef>
                <a:spcPts val="1600"/>
              </a:spcBef>
              <a:spcAft>
                <a:spcPts val="0"/>
              </a:spcAft>
              <a:buSzPts val="1500"/>
              <a:buNone/>
              <a:defRPr/>
            </a:lvl8pPr>
            <a:lvl9pPr lvl="8" rtl="0" algn="r">
              <a:spcBef>
                <a:spcPts val="1600"/>
              </a:spcBef>
              <a:spcAft>
                <a:spcPts val="1600"/>
              </a:spcAft>
              <a:buSzPts val="1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1_2">
    <p:spTree>
      <p:nvGrpSpPr>
        <p:cNvPr id="139" name="Shape 139"/>
        <p:cNvGrpSpPr/>
        <p:nvPr/>
      </p:nvGrpSpPr>
      <p:grpSpPr>
        <a:xfrm>
          <a:off x="0" y="0"/>
          <a:ext cx="0" cy="0"/>
          <a:chOff x="0" y="0"/>
          <a:chExt cx="0" cy="0"/>
        </a:xfrm>
      </p:grpSpPr>
      <p:sp>
        <p:nvSpPr>
          <p:cNvPr id="140" name="Google Shape;140;p2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1" name="Google Shape;141;p24"/>
          <p:cNvSpPr txBox="1"/>
          <p:nvPr>
            <p:ph idx="1" type="subTitle"/>
          </p:nvPr>
        </p:nvSpPr>
        <p:spPr>
          <a:xfrm>
            <a:off x="1380744" y="1764792"/>
            <a:ext cx="2642700" cy="386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lgn="r">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42" name="Google Shape;142;p24"/>
          <p:cNvSpPr txBox="1"/>
          <p:nvPr>
            <p:ph idx="2" type="subTitle"/>
          </p:nvPr>
        </p:nvSpPr>
        <p:spPr>
          <a:xfrm>
            <a:off x="1380750" y="2103127"/>
            <a:ext cx="2642700" cy="827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500"/>
              <a:buNone/>
              <a:defRPr/>
            </a:lvl1pPr>
            <a:lvl2pPr lvl="1" rtl="0" algn="r">
              <a:spcBef>
                <a:spcPts val="1600"/>
              </a:spcBef>
              <a:spcAft>
                <a:spcPts val="0"/>
              </a:spcAft>
              <a:buSzPts val="1500"/>
              <a:buNone/>
              <a:defRPr/>
            </a:lvl2pPr>
            <a:lvl3pPr lvl="2" rtl="0" algn="r">
              <a:spcBef>
                <a:spcPts val="1600"/>
              </a:spcBef>
              <a:spcAft>
                <a:spcPts val="0"/>
              </a:spcAft>
              <a:buSzPts val="1500"/>
              <a:buNone/>
              <a:defRPr/>
            </a:lvl3pPr>
            <a:lvl4pPr lvl="3" rtl="0" algn="r">
              <a:spcBef>
                <a:spcPts val="1600"/>
              </a:spcBef>
              <a:spcAft>
                <a:spcPts val="0"/>
              </a:spcAft>
              <a:buSzPts val="1500"/>
              <a:buNone/>
              <a:defRPr/>
            </a:lvl4pPr>
            <a:lvl5pPr lvl="4" rtl="0" algn="r">
              <a:spcBef>
                <a:spcPts val="1600"/>
              </a:spcBef>
              <a:spcAft>
                <a:spcPts val="0"/>
              </a:spcAft>
              <a:buSzPts val="1500"/>
              <a:buNone/>
              <a:defRPr/>
            </a:lvl5pPr>
            <a:lvl6pPr lvl="5" rtl="0" algn="r">
              <a:spcBef>
                <a:spcPts val="1600"/>
              </a:spcBef>
              <a:spcAft>
                <a:spcPts val="0"/>
              </a:spcAft>
              <a:buSzPts val="1500"/>
              <a:buNone/>
              <a:defRPr/>
            </a:lvl6pPr>
            <a:lvl7pPr lvl="6" rtl="0" algn="r">
              <a:spcBef>
                <a:spcPts val="1600"/>
              </a:spcBef>
              <a:spcAft>
                <a:spcPts val="0"/>
              </a:spcAft>
              <a:buSzPts val="1500"/>
              <a:buNone/>
              <a:defRPr/>
            </a:lvl7pPr>
            <a:lvl8pPr lvl="7" rtl="0" algn="r">
              <a:spcBef>
                <a:spcPts val="1600"/>
              </a:spcBef>
              <a:spcAft>
                <a:spcPts val="0"/>
              </a:spcAft>
              <a:buSzPts val="1500"/>
              <a:buNone/>
              <a:defRPr/>
            </a:lvl8pPr>
            <a:lvl9pPr lvl="8" rtl="0" algn="r">
              <a:spcBef>
                <a:spcPts val="1600"/>
              </a:spcBef>
              <a:spcAft>
                <a:spcPts val="1600"/>
              </a:spcAft>
              <a:buSzPts val="1500"/>
              <a:buNone/>
              <a:defRPr/>
            </a:lvl9pPr>
          </a:lstStyle>
          <a:p/>
        </p:txBody>
      </p:sp>
      <p:sp>
        <p:nvSpPr>
          <p:cNvPr id="143" name="Google Shape;143;p24"/>
          <p:cNvSpPr txBox="1"/>
          <p:nvPr>
            <p:ph idx="3" type="subTitle"/>
          </p:nvPr>
        </p:nvSpPr>
        <p:spPr>
          <a:xfrm>
            <a:off x="4927442" y="1764792"/>
            <a:ext cx="2642700" cy="386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lgn="r">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44" name="Google Shape;144;p24"/>
          <p:cNvSpPr txBox="1"/>
          <p:nvPr>
            <p:ph idx="4" type="subTitle"/>
          </p:nvPr>
        </p:nvSpPr>
        <p:spPr>
          <a:xfrm>
            <a:off x="4927449" y="2103127"/>
            <a:ext cx="2642700" cy="827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500"/>
              <a:buNone/>
              <a:defRPr/>
            </a:lvl1pPr>
            <a:lvl2pPr lvl="1" rtl="0" algn="r">
              <a:spcBef>
                <a:spcPts val="1600"/>
              </a:spcBef>
              <a:spcAft>
                <a:spcPts val="0"/>
              </a:spcAft>
              <a:buSzPts val="1500"/>
              <a:buNone/>
              <a:defRPr/>
            </a:lvl2pPr>
            <a:lvl3pPr lvl="2" rtl="0" algn="r">
              <a:spcBef>
                <a:spcPts val="1600"/>
              </a:spcBef>
              <a:spcAft>
                <a:spcPts val="0"/>
              </a:spcAft>
              <a:buSzPts val="1500"/>
              <a:buNone/>
              <a:defRPr/>
            </a:lvl3pPr>
            <a:lvl4pPr lvl="3" rtl="0" algn="r">
              <a:spcBef>
                <a:spcPts val="1600"/>
              </a:spcBef>
              <a:spcAft>
                <a:spcPts val="0"/>
              </a:spcAft>
              <a:buSzPts val="1500"/>
              <a:buNone/>
              <a:defRPr/>
            </a:lvl4pPr>
            <a:lvl5pPr lvl="4" rtl="0" algn="r">
              <a:spcBef>
                <a:spcPts val="1600"/>
              </a:spcBef>
              <a:spcAft>
                <a:spcPts val="0"/>
              </a:spcAft>
              <a:buSzPts val="1500"/>
              <a:buNone/>
              <a:defRPr/>
            </a:lvl5pPr>
            <a:lvl6pPr lvl="5" rtl="0" algn="r">
              <a:spcBef>
                <a:spcPts val="1600"/>
              </a:spcBef>
              <a:spcAft>
                <a:spcPts val="0"/>
              </a:spcAft>
              <a:buSzPts val="1500"/>
              <a:buNone/>
              <a:defRPr/>
            </a:lvl6pPr>
            <a:lvl7pPr lvl="6" rtl="0" algn="r">
              <a:spcBef>
                <a:spcPts val="1600"/>
              </a:spcBef>
              <a:spcAft>
                <a:spcPts val="0"/>
              </a:spcAft>
              <a:buSzPts val="1500"/>
              <a:buNone/>
              <a:defRPr/>
            </a:lvl7pPr>
            <a:lvl8pPr lvl="7" rtl="0" algn="r">
              <a:spcBef>
                <a:spcPts val="1600"/>
              </a:spcBef>
              <a:spcAft>
                <a:spcPts val="0"/>
              </a:spcAft>
              <a:buSzPts val="1500"/>
              <a:buNone/>
              <a:defRPr/>
            </a:lvl8pPr>
            <a:lvl9pPr lvl="8" rtl="0" algn="r">
              <a:spcBef>
                <a:spcPts val="1600"/>
              </a:spcBef>
              <a:spcAft>
                <a:spcPts val="1600"/>
              </a:spcAft>
              <a:buSzPts val="1500"/>
              <a:buNone/>
              <a:defRPr/>
            </a:lvl9pPr>
          </a:lstStyle>
          <a:p/>
        </p:txBody>
      </p:sp>
      <p:sp>
        <p:nvSpPr>
          <p:cNvPr id="145" name="Google Shape;145;p24"/>
          <p:cNvSpPr txBox="1"/>
          <p:nvPr>
            <p:ph idx="5" type="subTitle"/>
          </p:nvPr>
        </p:nvSpPr>
        <p:spPr>
          <a:xfrm>
            <a:off x="1380744" y="3319272"/>
            <a:ext cx="2642700" cy="386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lgn="r">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46" name="Google Shape;146;p24"/>
          <p:cNvSpPr txBox="1"/>
          <p:nvPr>
            <p:ph idx="6" type="subTitle"/>
          </p:nvPr>
        </p:nvSpPr>
        <p:spPr>
          <a:xfrm>
            <a:off x="1380750" y="3657600"/>
            <a:ext cx="2642700" cy="827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500"/>
              <a:buNone/>
              <a:defRPr/>
            </a:lvl1pPr>
            <a:lvl2pPr lvl="1" rtl="0" algn="r">
              <a:spcBef>
                <a:spcPts val="1600"/>
              </a:spcBef>
              <a:spcAft>
                <a:spcPts val="0"/>
              </a:spcAft>
              <a:buSzPts val="1500"/>
              <a:buNone/>
              <a:defRPr/>
            </a:lvl2pPr>
            <a:lvl3pPr lvl="2" rtl="0" algn="r">
              <a:spcBef>
                <a:spcPts val="1600"/>
              </a:spcBef>
              <a:spcAft>
                <a:spcPts val="0"/>
              </a:spcAft>
              <a:buSzPts val="1500"/>
              <a:buNone/>
              <a:defRPr/>
            </a:lvl3pPr>
            <a:lvl4pPr lvl="3" rtl="0" algn="r">
              <a:spcBef>
                <a:spcPts val="1600"/>
              </a:spcBef>
              <a:spcAft>
                <a:spcPts val="0"/>
              </a:spcAft>
              <a:buSzPts val="1500"/>
              <a:buNone/>
              <a:defRPr/>
            </a:lvl4pPr>
            <a:lvl5pPr lvl="4" rtl="0" algn="r">
              <a:spcBef>
                <a:spcPts val="1600"/>
              </a:spcBef>
              <a:spcAft>
                <a:spcPts val="0"/>
              </a:spcAft>
              <a:buSzPts val="1500"/>
              <a:buNone/>
              <a:defRPr/>
            </a:lvl5pPr>
            <a:lvl6pPr lvl="5" rtl="0" algn="r">
              <a:spcBef>
                <a:spcPts val="1600"/>
              </a:spcBef>
              <a:spcAft>
                <a:spcPts val="0"/>
              </a:spcAft>
              <a:buSzPts val="1500"/>
              <a:buNone/>
              <a:defRPr/>
            </a:lvl6pPr>
            <a:lvl7pPr lvl="6" rtl="0" algn="r">
              <a:spcBef>
                <a:spcPts val="1600"/>
              </a:spcBef>
              <a:spcAft>
                <a:spcPts val="0"/>
              </a:spcAft>
              <a:buSzPts val="1500"/>
              <a:buNone/>
              <a:defRPr/>
            </a:lvl7pPr>
            <a:lvl8pPr lvl="7" rtl="0" algn="r">
              <a:spcBef>
                <a:spcPts val="1600"/>
              </a:spcBef>
              <a:spcAft>
                <a:spcPts val="0"/>
              </a:spcAft>
              <a:buSzPts val="1500"/>
              <a:buNone/>
              <a:defRPr/>
            </a:lvl8pPr>
            <a:lvl9pPr lvl="8" rtl="0" algn="r">
              <a:spcBef>
                <a:spcPts val="1600"/>
              </a:spcBef>
              <a:spcAft>
                <a:spcPts val="1600"/>
              </a:spcAft>
              <a:buSzPts val="1500"/>
              <a:buNone/>
              <a:defRPr/>
            </a:lvl9pPr>
          </a:lstStyle>
          <a:p/>
        </p:txBody>
      </p:sp>
      <p:sp>
        <p:nvSpPr>
          <p:cNvPr id="147" name="Google Shape;147;p24"/>
          <p:cNvSpPr txBox="1"/>
          <p:nvPr>
            <p:ph idx="7" type="subTitle"/>
          </p:nvPr>
        </p:nvSpPr>
        <p:spPr>
          <a:xfrm>
            <a:off x="4927442" y="3319272"/>
            <a:ext cx="2642700" cy="386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1pPr>
            <a:lvl2pPr lvl="1"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2pPr>
            <a:lvl3pPr lvl="2"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3pPr>
            <a:lvl4pPr lvl="3"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4pPr>
            <a:lvl5pPr lvl="4"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5pPr>
            <a:lvl6pPr lvl="5"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6pPr>
            <a:lvl7pPr lvl="6"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7pPr>
            <a:lvl8pPr lvl="7" rtl="0" algn="r">
              <a:spcBef>
                <a:spcPts val="1600"/>
              </a:spcBef>
              <a:spcAft>
                <a:spcPts val="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8pPr>
            <a:lvl9pPr lvl="8" rtl="0" algn="r">
              <a:spcBef>
                <a:spcPts val="1600"/>
              </a:spcBef>
              <a:spcAft>
                <a:spcPts val="1600"/>
              </a:spcAft>
              <a:buClr>
                <a:schemeClr val="dk2"/>
              </a:buClr>
              <a:buSzPts val="2100"/>
              <a:buFont typeface="Barlow Semi Condensed"/>
              <a:buNone/>
              <a:defRPr sz="2100">
                <a:solidFill>
                  <a:schemeClr val="dk2"/>
                </a:solidFill>
                <a:latin typeface="Barlow Semi Condensed"/>
                <a:ea typeface="Barlow Semi Condensed"/>
                <a:cs typeface="Barlow Semi Condensed"/>
                <a:sym typeface="Barlow Semi Condensed"/>
              </a:defRPr>
            </a:lvl9pPr>
          </a:lstStyle>
          <a:p/>
        </p:txBody>
      </p:sp>
      <p:sp>
        <p:nvSpPr>
          <p:cNvPr id="148" name="Google Shape;148;p24"/>
          <p:cNvSpPr txBox="1"/>
          <p:nvPr>
            <p:ph idx="8" type="subTitle"/>
          </p:nvPr>
        </p:nvSpPr>
        <p:spPr>
          <a:xfrm>
            <a:off x="4927449" y="3657600"/>
            <a:ext cx="2642700" cy="827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500"/>
              <a:buNone/>
              <a:defRPr/>
            </a:lvl1pPr>
            <a:lvl2pPr lvl="1" rtl="0" algn="r">
              <a:spcBef>
                <a:spcPts val="1600"/>
              </a:spcBef>
              <a:spcAft>
                <a:spcPts val="0"/>
              </a:spcAft>
              <a:buSzPts val="1500"/>
              <a:buNone/>
              <a:defRPr/>
            </a:lvl2pPr>
            <a:lvl3pPr lvl="2" rtl="0" algn="r">
              <a:spcBef>
                <a:spcPts val="1600"/>
              </a:spcBef>
              <a:spcAft>
                <a:spcPts val="0"/>
              </a:spcAft>
              <a:buSzPts val="1500"/>
              <a:buNone/>
              <a:defRPr/>
            </a:lvl3pPr>
            <a:lvl4pPr lvl="3" rtl="0" algn="r">
              <a:spcBef>
                <a:spcPts val="1600"/>
              </a:spcBef>
              <a:spcAft>
                <a:spcPts val="0"/>
              </a:spcAft>
              <a:buSzPts val="1500"/>
              <a:buNone/>
              <a:defRPr/>
            </a:lvl4pPr>
            <a:lvl5pPr lvl="4" rtl="0" algn="r">
              <a:spcBef>
                <a:spcPts val="1600"/>
              </a:spcBef>
              <a:spcAft>
                <a:spcPts val="0"/>
              </a:spcAft>
              <a:buSzPts val="1500"/>
              <a:buNone/>
              <a:defRPr/>
            </a:lvl5pPr>
            <a:lvl6pPr lvl="5" rtl="0" algn="r">
              <a:spcBef>
                <a:spcPts val="1600"/>
              </a:spcBef>
              <a:spcAft>
                <a:spcPts val="0"/>
              </a:spcAft>
              <a:buSzPts val="1500"/>
              <a:buNone/>
              <a:defRPr/>
            </a:lvl6pPr>
            <a:lvl7pPr lvl="6" rtl="0" algn="r">
              <a:spcBef>
                <a:spcPts val="1600"/>
              </a:spcBef>
              <a:spcAft>
                <a:spcPts val="0"/>
              </a:spcAft>
              <a:buSzPts val="1500"/>
              <a:buNone/>
              <a:defRPr/>
            </a:lvl7pPr>
            <a:lvl8pPr lvl="7" rtl="0" algn="r">
              <a:spcBef>
                <a:spcPts val="1600"/>
              </a:spcBef>
              <a:spcAft>
                <a:spcPts val="0"/>
              </a:spcAft>
              <a:buSzPts val="1500"/>
              <a:buNone/>
              <a:defRPr/>
            </a:lvl8pPr>
            <a:lvl9pPr lvl="8" rtl="0" algn="r">
              <a:spcBef>
                <a:spcPts val="1600"/>
              </a:spcBef>
              <a:spcAft>
                <a:spcPts val="1600"/>
              </a:spcAft>
              <a:buSzPts val="1500"/>
              <a:buNone/>
              <a:defRPr/>
            </a:lvl9pPr>
          </a:lstStyle>
          <a:p/>
        </p:txBody>
      </p:sp>
      <p:cxnSp>
        <p:nvCxnSpPr>
          <p:cNvPr id="149" name="Google Shape;149;p24"/>
          <p:cNvCxnSpPr/>
          <p:nvPr/>
        </p:nvCxnSpPr>
        <p:spPr>
          <a:xfrm>
            <a:off x="4183475" y="1927225"/>
            <a:ext cx="0" cy="3216000"/>
          </a:xfrm>
          <a:prstGeom prst="straightConnector1">
            <a:avLst/>
          </a:prstGeom>
          <a:noFill/>
          <a:ln cap="flat" cmpd="sng" w="9525">
            <a:solidFill>
              <a:schemeClr val="lt2"/>
            </a:solidFill>
            <a:prstDash val="solid"/>
            <a:round/>
            <a:headEnd len="med" w="med" type="none"/>
            <a:tailEnd len="med" w="med" type="none"/>
          </a:ln>
        </p:spPr>
      </p:cxnSp>
      <p:cxnSp>
        <p:nvCxnSpPr>
          <p:cNvPr id="150" name="Google Shape;150;p24"/>
          <p:cNvCxnSpPr/>
          <p:nvPr/>
        </p:nvCxnSpPr>
        <p:spPr>
          <a:xfrm>
            <a:off x="7736300" y="1927225"/>
            <a:ext cx="0" cy="3216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151" name="Shape 151"/>
        <p:cNvGrpSpPr/>
        <p:nvPr/>
      </p:nvGrpSpPr>
      <p:grpSpPr>
        <a:xfrm>
          <a:off x="0" y="0"/>
          <a:ext cx="0" cy="0"/>
          <a:chOff x="0" y="0"/>
          <a:chExt cx="0" cy="0"/>
        </a:xfrm>
      </p:grpSpPr>
      <p:sp>
        <p:nvSpPr>
          <p:cNvPr id="152" name="Google Shape;152;p25"/>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5"/>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p:nvPr/>
        </p:nvSpPr>
        <p:spPr>
          <a:xfrm>
            <a:off x="205218"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5"/>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p:nvPr/>
        </p:nvSpPr>
        <p:spPr>
          <a:xfrm>
            <a:off x="100882"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5"/>
          <p:cNvSpPr/>
          <p:nvPr/>
        </p:nvSpPr>
        <p:spPr>
          <a:xfrm>
            <a:off x="319"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5"/>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txBox="1"/>
          <p:nvPr>
            <p:ph type="title"/>
          </p:nvPr>
        </p:nvSpPr>
        <p:spPr>
          <a:xfrm>
            <a:off x="233600" y="829550"/>
            <a:ext cx="2566200" cy="8925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161" name="Google Shape;161;p25"/>
          <p:cNvSpPr txBox="1"/>
          <p:nvPr>
            <p:ph idx="1" type="body"/>
          </p:nvPr>
        </p:nvSpPr>
        <p:spPr>
          <a:xfrm>
            <a:off x="233600" y="1798300"/>
            <a:ext cx="2566200" cy="29772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162" name="Google Shape;16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4">
    <p:spTree>
      <p:nvGrpSpPr>
        <p:cNvPr id="163" name="Shape 163"/>
        <p:cNvGrpSpPr/>
        <p:nvPr/>
      </p:nvGrpSpPr>
      <p:grpSpPr>
        <a:xfrm>
          <a:off x="0" y="0"/>
          <a:ext cx="0" cy="0"/>
          <a:chOff x="0" y="0"/>
          <a:chExt cx="0" cy="0"/>
        </a:xfrm>
      </p:grpSpPr>
      <p:sp>
        <p:nvSpPr>
          <p:cNvPr id="164" name="Google Shape;164;p26"/>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26"/>
          <p:cNvGrpSpPr/>
          <p:nvPr/>
        </p:nvGrpSpPr>
        <p:grpSpPr>
          <a:xfrm>
            <a:off x="311112" y="4512638"/>
            <a:ext cx="2812694" cy="150575"/>
            <a:chOff x="0" y="3797750"/>
            <a:chExt cx="9144000" cy="150575"/>
          </a:xfrm>
        </p:grpSpPr>
        <p:cxnSp>
          <p:nvCxnSpPr>
            <p:cNvPr id="166" name="Google Shape;166;p26"/>
            <p:cNvCxnSpPr/>
            <p:nvPr/>
          </p:nvCxnSpPr>
          <p:spPr>
            <a:xfrm>
              <a:off x="0" y="3797750"/>
              <a:ext cx="9144000" cy="0"/>
            </a:xfrm>
            <a:prstGeom prst="straightConnector1">
              <a:avLst/>
            </a:prstGeom>
            <a:noFill/>
            <a:ln cap="flat" cmpd="sng" w="19050">
              <a:solidFill>
                <a:srgbClr val="90A4AE"/>
              </a:solidFill>
              <a:prstDash val="solid"/>
              <a:round/>
              <a:headEnd len="sm" w="sm" type="none"/>
              <a:tailEnd len="sm" w="sm" type="none"/>
            </a:ln>
          </p:spPr>
        </p:cxnSp>
        <p:cxnSp>
          <p:nvCxnSpPr>
            <p:cNvPr id="167" name="Google Shape;167;p26"/>
            <p:cNvCxnSpPr/>
            <p:nvPr/>
          </p:nvCxnSpPr>
          <p:spPr>
            <a:xfrm>
              <a:off x="0" y="3948325"/>
              <a:ext cx="9144000" cy="0"/>
            </a:xfrm>
            <a:prstGeom prst="straightConnector1">
              <a:avLst/>
            </a:prstGeom>
            <a:noFill/>
            <a:ln cap="flat" cmpd="sng" w="19050">
              <a:solidFill>
                <a:srgbClr val="90A4AE"/>
              </a:solidFill>
              <a:prstDash val="solid"/>
              <a:round/>
              <a:headEnd len="sm" w="sm" type="none"/>
              <a:tailEnd len="sm" w="sm" type="none"/>
            </a:ln>
          </p:spPr>
        </p:cxnSp>
        <p:cxnSp>
          <p:nvCxnSpPr>
            <p:cNvPr id="168" name="Google Shape;168;p26"/>
            <p:cNvCxnSpPr/>
            <p:nvPr/>
          </p:nvCxnSpPr>
          <p:spPr>
            <a:xfrm>
              <a:off x="0" y="3873038"/>
              <a:ext cx="9144000" cy="0"/>
            </a:xfrm>
            <a:prstGeom prst="straightConnector1">
              <a:avLst/>
            </a:prstGeom>
            <a:noFill/>
            <a:ln cap="flat" cmpd="sng" w="19050">
              <a:solidFill>
                <a:srgbClr val="90A4AE"/>
              </a:solidFill>
              <a:prstDash val="solid"/>
              <a:round/>
              <a:headEnd len="sm" w="sm" type="none"/>
              <a:tailEnd len="sm" w="sm" type="none"/>
            </a:ln>
          </p:spPr>
        </p:cxnSp>
      </p:grpSp>
      <p:sp>
        <p:nvSpPr>
          <p:cNvPr id="169" name="Google Shape;169;p26"/>
          <p:cNvSpPr txBox="1"/>
          <p:nvPr>
            <p:ph type="title"/>
          </p:nvPr>
        </p:nvSpPr>
        <p:spPr>
          <a:xfrm>
            <a:off x="311700" y="555600"/>
            <a:ext cx="2808000" cy="7557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Clr>
                <a:srgbClr val="FFFFFF"/>
              </a:buClr>
              <a:buSzPts val="2400"/>
              <a:buNone/>
              <a:defRPr sz="2400">
                <a:solidFill>
                  <a:srgbClr val="FFFFFF"/>
                </a:solidFill>
              </a:defRPr>
            </a:lvl2pPr>
            <a:lvl3pPr lvl="2" algn="l">
              <a:lnSpc>
                <a:spcPct val="100000"/>
              </a:lnSpc>
              <a:spcBef>
                <a:spcPts val="0"/>
              </a:spcBef>
              <a:spcAft>
                <a:spcPts val="0"/>
              </a:spcAft>
              <a:buClr>
                <a:srgbClr val="FFFFFF"/>
              </a:buClr>
              <a:buSzPts val="2400"/>
              <a:buNone/>
              <a:defRPr sz="2400">
                <a:solidFill>
                  <a:srgbClr val="FFFFFF"/>
                </a:solidFill>
              </a:defRPr>
            </a:lvl3pPr>
            <a:lvl4pPr lvl="3" algn="l">
              <a:lnSpc>
                <a:spcPct val="100000"/>
              </a:lnSpc>
              <a:spcBef>
                <a:spcPts val="0"/>
              </a:spcBef>
              <a:spcAft>
                <a:spcPts val="0"/>
              </a:spcAft>
              <a:buClr>
                <a:srgbClr val="FFFFFF"/>
              </a:buClr>
              <a:buSzPts val="2400"/>
              <a:buNone/>
              <a:defRPr sz="2400">
                <a:solidFill>
                  <a:srgbClr val="FFFFFF"/>
                </a:solidFill>
              </a:defRPr>
            </a:lvl4pPr>
            <a:lvl5pPr lvl="4" algn="l">
              <a:lnSpc>
                <a:spcPct val="100000"/>
              </a:lnSpc>
              <a:spcBef>
                <a:spcPts val="0"/>
              </a:spcBef>
              <a:spcAft>
                <a:spcPts val="0"/>
              </a:spcAft>
              <a:buClr>
                <a:srgbClr val="FFFFFF"/>
              </a:buClr>
              <a:buSzPts val="2400"/>
              <a:buNone/>
              <a:defRPr sz="2400">
                <a:solidFill>
                  <a:srgbClr val="FFFFFF"/>
                </a:solidFill>
              </a:defRPr>
            </a:lvl5pPr>
            <a:lvl6pPr lvl="5" algn="l">
              <a:lnSpc>
                <a:spcPct val="100000"/>
              </a:lnSpc>
              <a:spcBef>
                <a:spcPts val="0"/>
              </a:spcBef>
              <a:spcAft>
                <a:spcPts val="0"/>
              </a:spcAft>
              <a:buClr>
                <a:srgbClr val="FFFFFF"/>
              </a:buClr>
              <a:buSzPts val="2400"/>
              <a:buNone/>
              <a:defRPr sz="2400">
                <a:solidFill>
                  <a:srgbClr val="FFFFFF"/>
                </a:solidFill>
              </a:defRPr>
            </a:lvl6pPr>
            <a:lvl7pPr lvl="6" algn="l">
              <a:lnSpc>
                <a:spcPct val="100000"/>
              </a:lnSpc>
              <a:spcBef>
                <a:spcPts val="0"/>
              </a:spcBef>
              <a:spcAft>
                <a:spcPts val="0"/>
              </a:spcAft>
              <a:buClr>
                <a:srgbClr val="FFFFFF"/>
              </a:buClr>
              <a:buSzPts val="2400"/>
              <a:buNone/>
              <a:defRPr sz="2400">
                <a:solidFill>
                  <a:srgbClr val="FFFFFF"/>
                </a:solidFill>
              </a:defRPr>
            </a:lvl7pPr>
            <a:lvl8pPr lvl="7" algn="l">
              <a:lnSpc>
                <a:spcPct val="100000"/>
              </a:lnSpc>
              <a:spcBef>
                <a:spcPts val="0"/>
              </a:spcBef>
              <a:spcAft>
                <a:spcPts val="0"/>
              </a:spcAft>
              <a:buClr>
                <a:srgbClr val="FFFFFF"/>
              </a:buClr>
              <a:buSzPts val="2400"/>
              <a:buNone/>
              <a:defRPr sz="2400">
                <a:solidFill>
                  <a:srgbClr val="FFFFFF"/>
                </a:solidFill>
              </a:defRPr>
            </a:lvl8pPr>
            <a:lvl9pPr lvl="8" algn="l">
              <a:lnSpc>
                <a:spcPct val="100000"/>
              </a:lnSpc>
              <a:spcBef>
                <a:spcPts val="0"/>
              </a:spcBef>
              <a:spcAft>
                <a:spcPts val="0"/>
              </a:spcAft>
              <a:buClr>
                <a:srgbClr val="FFFFFF"/>
              </a:buClr>
              <a:buSzPts val="2400"/>
              <a:buNone/>
              <a:defRPr sz="2400">
                <a:solidFill>
                  <a:srgbClr val="FFFFFF"/>
                </a:solidFill>
              </a:defRPr>
            </a:lvl9pPr>
          </a:lstStyle>
          <a:p/>
        </p:txBody>
      </p:sp>
      <p:sp>
        <p:nvSpPr>
          <p:cNvPr id="170" name="Google Shape;170;p26"/>
          <p:cNvSpPr txBox="1"/>
          <p:nvPr>
            <p:ph idx="1" type="body"/>
          </p:nvPr>
        </p:nvSpPr>
        <p:spPr>
          <a:xfrm>
            <a:off x="311700" y="1389600"/>
            <a:ext cx="2808000" cy="2886300"/>
          </a:xfrm>
          <a:prstGeom prst="rect">
            <a:avLst/>
          </a:prstGeom>
          <a:noFill/>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FFFFFF"/>
              </a:buClr>
              <a:buSzPts val="1200"/>
              <a:buChar char="●"/>
              <a:defRPr sz="1200">
                <a:solidFill>
                  <a:srgbClr val="FFFFFF"/>
                </a:solidFill>
              </a:defRPr>
            </a:lvl1pPr>
            <a:lvl2pPr indent="-304800" lvl="1" marL="914400" algn="l">
              <a:lnSpc>
                <a:spcPct val="115000"/>
              </a:lnSpc>
              <a:spcBef>
                <a:spcPts val="1600"/>
              </a:spcBef>
              <a:spcAft>
                <a:spcPts val="0"/>
              </a:spcAft>
              <a:buClr>
                <a:srgbClr val="FFFFFF"/>
              </a:buClr>
              <a:buSzPts val="1200"/>
              <a:buChar char="○"/>
              <a:defRPr sz="1200">
                <a:solidFill>
                  <a:srgbClr val="FFFFFF"/>
                </a:solidFill>
              </a:defRPr>
            </a:lvl2pPr>
            <a:lvl3pPr indent="-304800" lvl="2" marL="1371600" algn="l">
              <a:lnSpc>
                <a:spcPct val="115000"/>
              </a:lnSpc>
              <a:spcBef>
                <a:spcPts val="1600"/>
              </a:spcBef>
              <a:spcAft>
                <a:spcPts val="0"/>
              </a:spcAft>
              <a:buClr>
                <a:srgbClr val="FFFFFF"/>
              </a:buClr>
              <a:buSzPts val="1200"/>
              <a:buChar char="■"/>
              <a:defRPr sz="1200">
                <a:solidFill>
                  <a:srgbClr val="FFFFFF"/>
                </a:solidFill>
              </a:defRPr>
            </a:lvl3pPr>
            <a:lvl4pPr indent="-304800" lvl="3" marL="1828800" algn="l">
              <a:lnSpc>
                <a:spcPct val="115000"/>
              </a:lnSpc>
              <a:spcBef>
                <a:spcPts val="1600"/>
              </a:spcBef>
              <a:spcAft>
                <a:spcPts val="0"/>
              </a:spcAft>
              <a:buClr>
                <a:srgbClr val="FFFFFF"/>
              </a:buClr>
              <a:buSzPts val="1200"/>
              <a:buChar char="●"/>
              <a:defRPr sz="1200">
                <a:solidFill>
                  <a:srgbClr val="FFFFFF"/>
                </a:solidFill>
              </a:defRPr>
            </a:lvl4pPr>
            <a:lvl5pPr indent="-304800" lvl="4" marL="2286000" algn="l">
              <a:lnSpc>
                <a:spcPct val="115000"/>
              </a:lnSpc>
              <a:spcBef>
                <a:spcPts val="1600"/>
              </a:spcBef>
              <a:spcAft>
                <a:spcPts val="0"/>
              </a:spcAft>
              <a:buClr>
                <a:srgbClr val="FFFFFF"/>
              </a:buClr>
              <a:buSzPts val="1200"/>
              <a:buChar char="○"/>
              <a:defRPr sz="1200">
                <a:solidFill>
                  <a:srgbClr val="FFFFFF"/>
                </a:solidFill>
              </a:defRPr>
            </a:lvl5pPr>
            <a:lvl6pPr indent="-304800" lvl="5" marL="2743200" algn="l">
              <a:lnSpc>
                <a:spcPct val="115000"/>
              </a:lnSpc>
              <a:spcBef>
                <a:spcPts val="1600"/>
              </a:spcBef>
              <a:spcAft>
                <a:spcPts val="0"/>
              </a:spcAft>
              <a:buClr>
                <a:srgbClr val="FFFFFF"/>
              </a:buClr>
              <a:buSzPts val="1200"/>
              <a:buChar char="■"/>
              <a:defRPr sz="1200">
                <a:solidFill>
                  <a:srgbClr val="FFFFFF"/>
                </a:solidFill>
              </a:defRPr>
            </a:lvl6pPr>
            <a:lvl7pPr indent="-304800" lvl="6" marL="3200400" algn="l">
              <a:lnSpc>
                <a:spcPct val="115000"/>
              </a:lnSpc>
              <a:spcBef>
                <a:spcPts val="1600"/>
              </a:spcBef>
              <a:spcAft>
                <a:spcPts val="0"/>
              </a:spcAft>
              <a:buClr>
                <a:srgbClr val="FFFFFF"/>
              </a:buClr>
              <a:buSzPts val="1200"/>
              <a:buChar char="●"/>
              <a:defRPr sz="1200">
                <a:solidFill>
                  <a:srgbClr val="FFFFFF"/>
                </a:solidFill>
              </a:defRPr>
            </a:lvl7pPr>
            <a:lvl8pPr indent="-304800" lvl="7" marL="3657600" algn="l">
              <a:lnSpc>
                <a:spcPct val="115000"/>
              </a:lnSpc>
              <a:spcBef>
                <a:spcPts val="1600"/>
              </a:spcBef>
              <a:spcAft>
                <a:spcPts val="0"/>
              </a:spcAft>
              <a:buClr>
                <a:srgbClr val="FFFFFF"/>
              </a:buClr>
              <a:buSzPts val="1200"/>
              <a:buChar char="○"/>
              <a:defRPr sz="1200">
                <a:solidFill>
                  <a:srgbClr val="FFFFFF"/>
                </a:solidFill>
              </a:defRPr>
            </a:lvl8pPr>
            <a:lvl9pPr indent="-304800" lvl="8" marL="411480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71" name="Google Shape;17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713280" y="44502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600"/>
              <a:buNone/>
              <a:defRPr>
                <a:solidFill>
                  <a:schemeClr val="dk2"/>
                </a:solidFill>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18" name="Google Shape;18;p4"/>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23850" lvl="1" marL="914400">
              <a:spcBef>
                <a:spcPts val="1600"/>
              </a:spcBef>
              <a:spcAft>
                <a:spcPts val="0"/>
              </a:spcAft>
              <a:buSzPts val="1500"/>
              <a:buChar char="○"/>
              <a:defRPr/>
            </a:lvl2pPr>
            <a:lvl3pPr indent="-323850" lvl="2" marL="1371600">
              <a:spcBef>
                <a:spcPts val="1600"/>
              </a:spcBef>
              <a:spcAft>
                <a:spcPts val="0"/>
              </a:spcAft>
              <a:buSzPts val="1500"/>
              <a:buChar char="■"/>
              <a:defRPr/>
            </a:lvl3pPr>
            <a:lvl4pPr indent="-323850" lvl="3" marL="1828800">
              <a:spcBef>
                <a:spcPts val="1600"/>
              </a:spcBef>
              <a:spcAft>
                <a:spcPts val="0"/>
              </a:spcAft>
              <a:buSzPts val="1500"/>
              <a:buChar char="●"/>
              <a:defRPr/>
            </a:lvl4pPr>
            <a:lvl5pPr indent="-323850" lvl="4" marL="2286000">
              <a:spcBef>
                <a:spcPts val="1600"/>
              </a:spcBef>
              <a:spcAft>
                <a:spcPts val="0"/>
              </a:spcAft>
              <a:buSzPts val="1500"/>
              <a:buChar char="○"/>
              <a:defRPr/>
            </a:lvl5pPr>
            <a:lvl6pPr indent="-323850" lvl="5" marL="2743200">
              <a:spcBef>
                <a:spcPts val="1600"/>
              </a:spcBef>
              <a:spcAft>
                <a:spcPts val="0"/>
              </a:spcAft>
              <a:buSzPts val="1500"/>
              <a:buChar char="■"/>
              <a:defRPr/>
            </a:lvl6pPr>
            <a:lvl7pPr indent="-323850" lvl="6" marL="3200400">
              <a:spcBef>
                <a:spcPts val="1600"/>
              </a:spcBef>
              <a:spcAft>
                <a:spcPts val="0"/>
              </a:spcAft>
              <a:buSzPts val="1500"/>
              <a:buChar char="●"/>
              <a:defRPr/>
            </a:lvl7pPr>
            <a:lvl8pPr indent="-323850" lvl="7" marL="3657600">
              <a:spcBef>
                <a:spcPts val="1600"/>
              </a:spcBef>
              <a:spcAft>
                <a:spcPts val="0"/>
              </a:spcAft>
              <a:buSzPts val="1500"/>
              <a:buChar char="○"/>
              <a:defRPr/>
            </a:lvl8pPr>
            <a:lvl9pPr indent="-323850" lvl="8" marL="4114800">
              <a:spcBef>
                <a:spcPts val="1600"/>
              </a:spcBef>
              <a:spcAft>
                <a:spcPts val="1600"/>
              </a:spcAft>
              <a:buSzPts val="1500"/>
              <a:buChar char="■"/>
              <a:defRPr/>
            </a:lvl9pPr>
          </a:lstStyle>
          <a:p/>
        </p:txBody>
      </p:sp>
      <p:cxnSp>
        <p:nvCxnSpPr>
          <p:cNvPr id="19" name="Google Shape;19;p4"/>
          <p:cNvCxnSpPr/>
          <p:nvPr/>
        </p:nvCxnSpPr>
        <p:spPr>
          <a:xfrm>
            <a:off x="612325" y="1284450"/>
            <a:ext cx="0" cy="38589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988575" y="445025"/>
            <a:ext cx="3442200" cy="1284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22" name="Google Shape;22;p5"/>
          <p:cNvSpPr txBox="1"/>
          <p:nvPr>
            <p:ph idx="1" type="subTitle"/>
          </p:nvPr>
        </p:nvSpPr>
        <p:spPr>
          <a:xfrm>
            <a:off x="4988575" y="2322700"/>
            <a:ext cx="3442200" cy="3867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Barlow Semi Condensed"/>
              <a:buNone/>
              <a:defRPr sz="2100">
                <a:latin typeface="Barlow Semi Condensed"/>
                <a:ea typeface="Barlow Semi Condensed"/>
                <a:cs typeface="Barlow Semi Condensed"/>
                <a:sym typeface="Barlow Semi Condensed"/>
              </a:defRPr>
            </a:lvl1pPr>
            <a:lvl2pPr lvl="1"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2pPr>
            <a:lvl3pPr lvl="2"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3pPr>
            <a:lvl4pPr lvl="3"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4pPr>
            <a:lvl5pPr lvl="4"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5pPr>
            <a:lvl6pPr lvl="5"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6pPr>
            <a:lvl7pPr lvl="6"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7pPr>
            <a:lvl8pPr lvl="7"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8pPr>
            <a:lvl9pPr lvl="8" rtl="0">
              <a:spcBef>
                <a:spcPts val="1600"/>
              </a:spcBef>
              <a:spcAft>
                <a:spcPts val="1600"/>
              </a:spcAft>
              <a:buSzPts val="1800"/>
              <a:buFont typeface="Barlow Semi Condensed"/>
              <a:buNone/>
              <a:defRPr sz="1800">
                <a:latin typeface="Barlow Semi Condensed"/>
                <a:ea typeface="Barlow Semi Condensed"/>
                <a:cs typeface="Barlow Semi Condensed"/>
                <a:sym typeface="Barlow Semi Condensed"/>
              </a:defRPr>
            </a:lvl9pPr>
          </a:lstStyle>
          <a:p/>
        </p:txBody>
      </p:sp>
      <p:sp>
        <p:nvSpPr>
          <p:cNvPr id="23" name="Google Shape;23;p5"/>
          <p:cNvSpPr txBox="1"/>
          <p:nvPr>
            <p:ph idx="2" type="subTitle"/>
          </p:nvPr>
        </p:nvSpPr>
        <p:spPr>
          <a:xfrm>
            <a:off x="4988575" y="2655575"/>
            <a:ext cx="3442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
        <p:nvSpPr>
          <p:cNvPr id="24" name="Google Shape;24;p5"/>
          <p:cNvSpPr txBox="1"/>
          <p:nvPr>
            <p:ph idx="3" type="subTitle"/>
          </p:nvPr>
        </p:nvSpPr>
        <p:spPr>
          <a:xfrm>
            <a:off x="4988575" y="3454800"/>
            <a:ext cx="3442200" cy="3867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Barlow Semi Condensed"/>
              <a:buNone/>
              <a:defRPr sz="2100">
                <a:latin typeface="Barlow Semi Condensed"/>
                <a:ea typeface="Barlow Semi Condensed"/>
                <a:cs typeface="Barlow Semi Condensed"/>
                <a:sym typeface="Barlow Semi Condensed"/>
              </a:defRPr>
            </a:lvl1pPr>
            <a:lvl2pPr lvl="1"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2pPr>
            <a:lvl3pPr lvl="2"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3pPr>
            <a:lvl4pPr lvl="3"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4pPr>
            <a:lvl5pPr lvl="4"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5pPr>
            <a:lvl6pPr lvl="5"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6pPr>
            <a:lvl7pPr lvl="6"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7pPr>
            <a:lvl8pPr lvl="7" rtl="0">
              <a:spcBef>
                <a:spcPts val="1600"/>
              </a:spcBef>
              <a:spcAft>
                <a:spcPts val="0"/>
              </a:spcAft>
              <a:buSzPts val="1800"/>
              <a:buFont typeface="Barlow Semi Condensed"/>
              <a:buNone/>
              <a:defRPr sz="1800">
                <a:latin typeface="Barlow Semi Condensed"/>
                <a:ea typeface="Barlow Semi Condensed"/>
                <a:cs typeface="Barlow Semi Condensed"/>
                <a:sym typeface="Barlow Semi Condensed"/>
              </a:defRPr>
            </a:lvl8pPr>
            <a:lvl9pPr lvl="8" rtl="0">
              <a:spcBef>
                <a:spcPts val="1600"/>
              </a:spcBef>
              <a:spcAft>
                <a:spcPts val="1600"/>
              </a:spcAft>
              <a:buSzPts val="1800"/>
              <a:buFont typeface="Barlow Semi Condensed"/>
              <a:buNone/>
              <a:defRPr sz="1800">
                <a:latin typeface="Barlow Semi Condensed"/>
                <a:ea typeface="Barlow Semi Condensed"/>
                <a:cs typeface="Barlow Semi Condensed"/>
                <a:sym typeface="Barlow Semi Condensed"/>
              </a:defRPr>
            </a:lvl9pPr>
          </a:lstStyle>
          <a:p/>
        </p:txBody>
      </p:sp>
      <p:sp>
        <p:nvSpPr>
          <p:cNvPr id="25" name="Google Shape;25;p5"/>
          <p:cNvSpPr txBox="1"/>
          <p:nvPr>
            <p:ph idx="4" type="subTitle"/>
          </p:nvPr>
        </p:nvSpPr>
        <p:spPr>
          <a:xfrm>
            <a:off x="4988575" y="3787675"/>
            <a:ext cx="3442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713280" y="445025"/>
            <a:ext cx="77175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6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713775" y="1332125"/>
            <a:ext cx="4164300" cy="755700"/>
          </a:xfrm>
          <a:prstGeom prst="rect">
            <a:avLst/>
          </a:prstGeom>
        </p:spPr>
        <p:txBody>
          <a:bodyPr anchorCtr="0" anchor="b" bIns="91425" lIns="91425" spcFirstLastPara="1" rIns="91425" wrap="square" tIns="91425">
            <a:noAutofit/>
          </a:bodyPr>
          <a:lstStyle>
            <a:lvl1pPr lvl="0">
              <a:spcBef>
                <a:spcPts val="0"/>
              </a:spcBef>
              <a:spcAft>
                <a:spcPts val="0"/>
              </a:spcAft>
              <a:buClr>
                <a:schemeClr val="dk2"/>
              </a:buClr>
              <a:buSzPts val="3600"/>
              <a:buNone/>
              <a:defRPr sz="3600">
                <a:solidFill>
                  <a:schemeClr val="dk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4713775" y="2299375"/>
            <a:ext cx="3717000" cy="22791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23850" lvl="1" marL="914400">
              <a:spcBef>
                <a:spcPts val="1600"/>
              </a:spcBef>
              <a:spcAft>
                <a:spcPts val="0"/>
              </a:spcAft>
              <a:buSzPts val="1500"/>
              <a:buChar char="○"/>
              <a:defRPr/>
            </a:lvl2pPr>
            <a:lvl3pPr indent="-323850" lvl="2" marL="1371600">
              <a:spcBef>
                <a:spcPts val="1600"/>
              </a:spcBef>
              <a:spcAft>
                <a:spcPts val="0"/>
              </a:spcAft>
              <a:buSzPts val="1500"/>
              <a:buChar char="■"/>
              <a:defRPr/>
            </a:lvl3pPr>
            <a:lvl4pPr indent="-323850" lvl="3" marL="1828800">
              <a:spcBef>
                <a:spcPts val="1600"/>
              </a:spcBef>
              <a:spcAft>
                <a:spcPts val="0"/>
              </a:spcAft>
              <a:buSzPts val="1500"/>
              <a:buChar char="●"/>
              <a:defRPr/>
            </a:lvl4pPr>
            <a:lvl5pPr indent="-323850" lvl="4" marL="2286000">
              <a:spcBef>
                <a:spcPts val="1600"/>
              </a:spcBef>
              <a:spcAft>
                <a:spcPts val="0"/>
              </a:spcAft>
              <a:buSzPts val="1500"/>
              <a:buChar char="○"/>
              <a:defRPr/>
            </a:lvl5pPr>
            <a:lvl6pPr indent="-323850" lvl="5" marL="2743200">
              <a:spcBef>
                <a:spcPts val="1600"/>
              </a:spcBef>
              <a:spcAft>
                <a:spcPts val="0"/>
              </a:spcAft>
              <a:buSzPts val="1500"/>
              <a:buChar char="■"/>
              <a:defRPr/>
            </a:lvl6pPr>
            <a:lvl7pPr indent="-323850" lvl="6" marL="3200400">
              <a:spcBef>
                <a:spcPts val="1600"/>
              </a:spcBef>
              <a:spcAft>
                <a:spcPts val="0"/>
              </a:spcAft>
              <a:buSzPts val="1500"/>
              <a:buChar char="●"/>
              <a:defRPr/>
            </a:lvl7pPr>
            <a:lvl8pPr indent="-323850" lvl="7" marL="3657600">
              <a:spcBef>
                <a:spcPts val="1600"/>
              </a:spcBef>
              <a:spcAft>
                <a:spcPts val="0"/>
              </a:spcAft>
              <a:buSzPts val="1500"/>
              <a:buChar char="○"/>
              <a:defRPr/>
            </a:lvl8pPr>
            <a:lvl9pPr indent="-323850" lvl="8" marL="4114800">
              <a:spcBef>
                <a:spcPts val="1600"/>
              </a:spcBef>
              <a:spcAft>
                <a:spcPts val="1600"/>
              </a:spcAft>
              <a:buSzPts val="1500"/>
              <a:buChar char="■"/>
              <a:defRPr/>
            </a:lvl9pPr>
          </a:lstStyle>
          <a:p/>
        </p:txBody>
      </p:sp>
      <p:cxnSp>
        <p:nvCxnSpPr>
          <p:cNvPr id="31" name="Google Shape;31;p7"/>
          <p:cNvCxnSpPr/>
          <p:nvPr/>
        </p:nvCxnSpPr>
        <p:spPr>
          <a:xfrm>
            <a:off x="4578150" y="810300"/>
            <a:ext cx="0" cy="44178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896112" y="1636776"/>
            <a:ext cx="7360800" cy="1481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600"/>
              <a:buNone/>
              <a:defRPr sz="96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34" name="Google Shape;34;p8"/>
          <p:cNvSpPr txBox="1"/>
          <p:nvPr>
            <p:ph idx="2" type="title"/>
          </p:nvPr>
        </p:nvSpPr>
        <p:spPr>
          <a:xfrm>
            <a:off x="891612" y="3118176"/>
            <a:ext cx="7360800" cy="1481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9600"/>
              <a:buNone/>
              <a:defRPr sz="9600">
                <a:solidFill>
                  <a:schemeClr val="dk2"/>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2"/>
              </a:buClr>
              <a:buSzPts val="4200"/>
              <a:buNone/>
              <a:defRPr sz="4200">
                <a:solidFill>
                  <a:schemeClr val="dk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7" name="Google Shape;37;p9"/>
          <p:cNvSpPr txBox="1"/>
          <p:nvPr>
            <p:ph idx="1" type="body"/>
          </p:nvPr>
        </p:nvSpPr>
        <p:spPr>
          <a:xfrm>
            <a:off x="4719796" y="2571750"/>
            <a:ext cx="3491400" cy="18474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30200" lvl="1" marL="914400">
              <a:spcBef>
                <a:spcPts val="1600"/>
              </a:spcBef>
              <a:spcAft>
                <a:spcPts val="0"/>
              </a:spcAft>
              <a:buSzPts val="1600"/>
              <a:buChar char="○"/>
              <a:defRPr sz="1600"/>
            </a:lvl2pPr>
            <a:lvl3pPr indent="-330200" lvl="2" marL="1371600">
              <a:spcBef>
                <a:spcPts val="1600"/>
              </a:spcBef>
              <a:spcAft>
                <a:spcPts val="0"/>
              </a:spcAft>
              <a:buSzPts val="1600"/>
              <a:buChar char="■"/>
              <a:defRPr sz="1600"/>
            </a:lvl3pPr>
            <a:lvl4pPr indent="-330200" lvl="3" marL="1828800">
              <a:spcBef>
                <a:spcPts val="1600"/>
              </a:spcBef>
              <a:spcAft>
                <a:spcPts val="0"/>
              </a:spcAft>
              <a:buSzPts val="1600"/>
              <a:buChar char="●"/>
              <a:defRPr sz="1600"/>
            </a:lvl4pPr>
            <a:lvl5pPr indent="-330200" lvl="4" marL="2286000">
              <a:spcBef>
                <a:spcPts val="1600"/>
              </a:spcBef>
              <a:spcAft>
                <a:spcPts val="0"/>
              </a:spcAft>
              <a:buSzPts val="1600"/>
              <a:buChar char="○"/>
              <a:defRPr sz="1600"/>
            </a:lvl5pPr>
            <a:lvl6pPr indent="-330200" lvl="5" marL="2743200">
              <a:spcBef>
                <a:spcPts val="1600"/>
              </a:spcBef>
              <a:spcAft>
                <a:spcPts val="0"/>
              </a:spcAft>
              <a:buSzPts val="1600"/>
              <a:buChar char="■"/>
              <a:defRPr sz="1600"/>
            </a:lvl6pPr>
            <a:lvl7pPr indent="-330200" lvl="6" marL="3200400">
              <a:spcBef>
                <a:spcPts val="1600"/>
              </a:spcBef>
              <a:spcAft>
                <a:spcPts val="0"/>
              </a:spcAft>
              <a:buSzPts val="1600"/>
              <a:buChar char="●"/>
              <a:defRPr sz="1600"/>
            </a:lvl7pPr>
            <a:lvl8pPr indent="-330200" lvl="7" marL="3657600">
              <a:spcBef>
                <a:spcPts val="1600"/>
              </a:spcBef>
              <a:spcAft>
                <a:spcPts val="0"/>
              </a:spcAft>
              <a:buSzPts val="1600"/>
              <a:buChar char="○"/>
              <a:defRPr sz="1600"/>
            </a:lvl8pPr>
            <a:lvl9pPr indent="-330200" lvl="8" marL="4114800">
              <a:spcBef>
                <a:spcPts val="1600"/>
              </a:spcBef>
              <a:spcAft>
                <a:spcPts val="1600"/>
              </a:spcAft>
              <a:buSzPts val="1600"/>
              <a:buChar char="■"/>
              <a:defRPr sz="1600"/>
            </a:lvl9pPr>
          </a:lstStyle>
          <a:p/>
        </p:txBody>
      </p:sp>
      <p:cxnSp>
        <p:nvCxnSpPr>
          <p:cNvPr id="38" name="Google Shape;38;p9"/>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39" name="Shape 39"/>
        <p:cNvGrpSpPr/>
        <p:nvPr/>
      </p:nvGrpSpPr>
      <p:grpSpPr>
        <a:xfrm>
          <a:off x="0" y="0"/>
          <a:ext cx="0" cy="0"/>
          <a:chOff x="0" y="0"/>
          <a:chExt cx="0" cy="0"/>
        </a:xfrm>
      </p:grpSpPr>
      <p:sp>
        <p:nvSpPr>
          <p:cNvPr id="40" name="Google Shape;40;p10"/>
          <p:cNvSpPr txBox="1"/>
          <p:nvPr>
            <p:ph idx="1" type="body"/>
          </p:nvPr>
        </p:nvSpPr>
        <p:spPr>
          <a:xfrm>
            <a:off x="1069848" y="3136392"/>
            <a:ext cx="4206300" cy="1463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3600"/>
              <a:buNone/>
              <a:defRPr sz="3600">
                <a:solidFill>
                  <a:schemeClr val="lt1"/>
                </a:solidFill>
              </a:defRPr>
            </a:lvl1pPr>
          </a:lstStyle>
          <a:p/>
        </p:txBody>
      </p:sp>
      <p:cxnSp>
        <p:nvCxnSpPr>
          <p:cNvPr id="41" name="Google Shape;41;p10"/>
          <p:cNvCxnSpPr/>
          <p:nvPr/>
        </p:nvCxnSpPr>
        <p:spPr>
          <a:xfrm>
            <a:off x="690475" y="3349900"/>
            <a:ext cx="0" cy="17934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80" y="445025"/>
            <a:ext cx="7717500" cy="5727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3600"/>
              <a:buFont typeface="Barlow Semi Condensed"/>
              <a:buNone/>
              <a:defRPr sz="3600">
                <a:solidFill>
                  <a:schemeClr val="dk1"/>
                </a:solidFill>
                <a:latin typeface="Barlow Semi Condensed"/>
                <a:ea typeface="Barlow Semi Condensed"/>
                <a:cs typeface="Barlow Semi Condensed"/>
                <a:sym typeface="Barlow Semi Condensed"/>
              </a:defRPr>
            </a:lvl1pPr>
            <a:lvl2pPr lvl="1">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2pPr>
            <a:lvl3pPr lvl="2">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3pPr>
            <a:lvl4pPr lvl="3">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4pPr>
            <a:lvl5pPr lvl="4">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5pPr>
            <a:lvl6pPr lvl="5">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6pPr>
            <a:lvl7pPr lvl="6">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7pPr>
            <a:lvl8pPr lvl="7">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8pPr>
            <a:lvl9pPr lvl="8">
              <a:lnSpc>
                <a:spcPct val="100000"/>
              </a:lnSpc>
              <a:spcBef>
                <a:spcPts val="0"/>
              </a:spcBef>
              <a:spcAft>
                <a:spcPts val="0"/>
              </a:spcAft>
              <a:buClr>
                <a:schemeClr val="dk1"/>
              </a:buClr>
              <a:buSzPts val="2500"/>
              <a:buFont typeface="Barlow Semi Condensed"/>
              <a:buNone/>
              <a:defRPr sz="2500">
                <a:solidFill>
                  <a:schemeClr val="dk1"/>
                </a:solidFill>
                <a:latin typeface="Barlow Semi Condensed"/>
                <a:ea typeface="Barlow Semi Condensed"/>
                <a:cs typeface="Barlow Semi Condensed"/>
                <a:sym typeface="Barlow Semi Condensed"/>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23850" lvl="0" marL="457200">
              <a:lnSpc>
                <a:spcPct val="100000"/>
              </a:lnSpc>
              <a:spcBef>
                <a:spcPts val="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1pPr>
            <a:lvl2pPr indent="-323850" lvl="1" marL="914400">
              <a:lnSpc>
                <a:spcPct val="100000"/>
              </a:lnSpc>
              <a:spcBef>
                <a:spcPts val="160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2pPr>
            <a:lvl3pPr indent="-323850" lvl="2" marL="1371600">
              <a:lnSpc>
                <a:spcPct val="100000"/>
              </a:lnSpc>
              <a:spcBef>
                <a:spcPts val="160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3pPr>
            <a:lvl4pPr indent="-323850" lvl="3" marL="1828800">
              <a:lnSpc>
                <a:spcPct val="100000"/>
              </a:lnSpc>
              <a:spcBef>
                <a:spcPts val="160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4pPr>
            <a:lvl5pPr indent="-323850" lvl="4" marL="2286000">
              <a:lnSpc>
                <a:spcPct val="100000"/>
              </a:lnSpc>
              <a:spcBef>
                <a:spcPts val="160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5pPr>
            <a:lvl6pPr indent="-323850" lvl="5" marL="2743200">
              <a:lnSpc>
                <a:spcPct val="100000"/>
              </a:lnSpc>
              <a:spcBef>
                <a:spcPts val="160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6pPr>
            <a:lvl7pPr indent="-323850" lvl="6" marL="3200400">
              <a:lnSpc>
                <a:spcPct val="100000"/>
              </a:lnSpc>
              <a:spcBef>
                <a:spcPts val="160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7pPr>
            <a:lvl8pPr indent="-323850" lvl="7" marL="3657600">
              <a:lnSpc>
                <a:spcPct val="100000"/>
              </a:lnSpc>
              <a:spcBef>
                <a:spcPts val="1600"/>
              </a:spcBef>
              <a:spcAft>
                <a:spcPts val="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8pPr>
            <a:lvl9pPr indent="-323850" lvl="8" marL="4114800">
              <a:lnSpc>
                <a:spcPct val="100000"/>
              </a:lnSpc>
              <a:spcBef>
                <a:spcPts val="1600"/>
              </a:spcBef>
              <a:spcAft>
                <a:spcPts val="1600"/>
              </a:spcAft>
              <a:buClr>
                <a:schemeClr val="dk1"/>
              </a:buClr>
              <a:buSzPts val="1500"/>
              <a:buFont typeface="Barlow Semi Condensed"/>
              <a:buChar char="■"/>
              <a:defRPr sz="1500">
                <a:solidFill>
                  <a:schemeClr val="dk1"/>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27"/>
          <p:cNvSpPr txBox="1"/>
          <p:nvPr>
            <p:ph type="ctrTitle"/>
          </p:nvPr>
        </p:nvSpPr>
        <p:spPr>
          <a:xfrm>
            <a:off x="2064775" y="1619275"/>
            <a:ext cx="4653900" cy="9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dk1"/>
                </a:highlight>
              </a:rPr>
              <a:t>THIS IS HINDUTVA</a:t>
            </a:r>
            <a:endParaRPr>
              <a:highlight>
                <a:schemeClr val="dk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6"/>
          <p:cNvPicPr preferRelativeResize="0"/>
          <p:nvPr/>
        </p:nvPicPr>
        <p:blipFill rotWithShape="1">
          <a:blip r:embed="rId3">
            <a:alphaModFix/>
          </a:blip>
          <a:srcRect b="5381" l="0" r="0" t="5381"/>
          <a:stretch/>
        </p:blipFill>
        <p:spPr>
          <a:xfrm>
            <a:off x="0" y="0"/>
            <a:ext cx="4435479" cy="5143500"/>
          </a:xfrm>
          <a:prstGeom prst="rect">
            <a:avLst/>
          </a:prstGeom>
          <a:noFill/>
          <a:ln>
            <a:noFill/>
          </a:ln>
        </p:spPr>
      </p:pic>
      <p:sp>
        <p:nvSpPr>
          <p:cNvPr id="237" name="Google Shape;237;p36"/>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1992</a:t>
            </a:r>
            <a:endParaRPr/>
          </a:p>
        </p:txBody>
      </p:sp>
      <p:sp>
        <p:nvSpPr>
          <p:cNvPr id="238" name="Google Shape;238;p36"/>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1800"/>
              <a:t>RSS is banned </a:t>
            </a:r>
            <a:r>
              <a:rPr lang="en" sz="1800"/>
              <a:t>after</a:t>
            </a:r>
            <a:r>
              <a:rPr lang="en" sz="1800"/>
              <a:t> t</a:t>
            </a:r>
            <a:r>
              <a:rPr lang="en" sz="1800"/>
              <a:t>housands</a:t>
            </a:r>
            <a:r>
              <a:rPr lang="en" sz="1800"/>
              <a:t> of its members criminally demolish a 16th-century mosque, triggering nationwide rioting against Muslims.</a:t>
            </a:r>
            <a:endParaRPr sz="1800"/>
          </a:p>
        </p:txBody>
      </p:sp>
      <p:cxnSp>
        <p:nvCxnSpPr>
          <p:cNvPr id="239" name="Google Shape;239;p36"/>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7"/>
          <p:cNvPicPr preferRelativeResize="0"/>
          <p:nvPr/>
        </p:nvPicPr>
        <p:blipFill rotWithShape="1">
          <a:blip r:embed="rId3">
            <a:alphaModFix/>
          </a:blip>
          <a:srcRect b="0" l="21049" r="21043" t="0"/>
          <a:stretch/>
        </p:blipFill>
        <p:spPr>
          <a:xfrm>
            <a:off x="0" y="0"/>
            <a:ext cx="4435480" cy="5143499"/>
          </a:xfrm>
          <a:prstGeom prst="rect">
            <a:avLst/>
          </a:prstGeom>
          <a:noFill/>
          <a:ln>
            <a:noFill/>
          </a:ln>
        </p:spPr>
      </p:pic>
      <p:sp>
        <p:nvSpPr>
          <p:cNvPr id="245" name="Google Shape;245;p37"/>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2002</a:t>
            </a:r>
            <a:endParaRPr/>
          </a:p>
        </p:txBody>
      </p:sp>
      <p:sp>
        <p:nvSpPr>
          <p:cNvPr id="246" name="Google Shape;246;p37"/>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RSS members mass slaughter 2,000 Muslims in Gujarat state. Chief Minister Narendra Modi, a lifelong RSS member, is accused of encouraging the massacres by refusing administrative intervention.</a:t>
            </a:r>
            <a:endParaRPr/>
          </a:p>
        </p:txBody>
      </p:sp>
      <p:cxnSp>
        <p:nvCxnSpPr>
          <p:cNvPr id="247" name="Google Shape;247;p37"/>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8"/>
          <p:cNvPicPr preferRelativeResize="0"/>
          <p:nvPr/>
        </p:nvPicPr>
        <p:blipFill rotWithShape="1">
          <a:blip r:embed="rId3">
            <a:alphaModFix/>
          </a:blip>
          <a:srcRect b="13265" l="29494" r="21519" t="1424"/>
          <a:stretch/>
        </p:blipFill>
        <p:spPr>
          <a:xfrm>
            <a:off x="0" y="0"/>
            <a:ext cx="4435479" cy="5143499"/>
          </a:xfrm>
          <a:prstGeom prst="rect">
            <a:avLst/>
          </a:prstGeom>
          <a:noFill/>
          <a:ln>
            <a:noFill/>
          </a:ln>
        </p:spPr>
      </p:pic>
      <p:sp>
        <p:nvSpPr>
          <p:cNvPr id="253" name="Google Shape;253;p38"/>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2005</a:t>
            </a:r>
            <a:endParaRPr/>
          </a:p>
        </p:txBody>
      </p:sp>
      <p:sp>
        <p:nvSpPr>
          <p:cNvPr id="254" name="Google Shape;254;p38"/>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The United States bans </a:t>
            </a:r>
            <a:r>
              <a:rPr lang="en"/>
              <a:t>Narendra Modi from visiting for his role in the Gujarat genocide</a:t>
            </a:r>
            <a:endParaRPr/>
          </a:p>
        </p:txBody>
      </p:sp>
      <p:cxnSp>
        <p:nvCxnSpPr>
          <p:cNvPr id="255" name="Google Shape;255;p38"/>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2014</a:t>
            </a:r>
            <a:endParaRPr/>
          </a:p>
        </p:txBody>
      </p:sp>
      <p:sp>
        <p:nvSpPr>
          <p:cNvPr id="261" name="Google Shape;261;p39"/>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Modi becomes Prime Minister of India, marking the beginning of Hindu supremacist rule over India.</a:t>
            </a:r>
            <a:endParaRPr/>
          </a:p>
        </p:txBody>
      </p:sp>
      <p:cxnSp>
        <p:nvCxnSpPr>
          <p:cNvPr id="262" name="Google Shape;262;p39"/>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pic>
        <p:nvPicPr>
          <p:cNvPr id="263" name="Google Shape;263;p39"/>
          <p:cNvPicPr preferRelativeResize="0"/>
          <p:nvPr/>
        </p:nvPicPr>
        <p:blipFill rotWithShape="1">
          <a:blip r:embed="rId3">
            <a:alphaModFix/>
          </a:blip>
          <a:srcRect b="0" l="31788" r="20293" t="0"/>
          <a:stretch/>
        </p:blipFill>
        <p:spPr>
          <a:xfrm>
            <a:off x="0" y="0"/>
            <a:ext cx="4435479" cy="51434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p40"/>
          <p:cNvSpPr txBox="1"/>
          <p:nvPr>
            <p:ph idx="9" type="subTitle"/>
          </p:nvPr>
        </p:nvSpPr>
        <p:spPr>
          <a:xfrm>
            <a:off x="1603347" y="2540400"/>
            <a:ext cx="2459100" cy="38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1600"/>
              </a:spcAft>
              <a:buNone/>
            </a:pPr>
            <a:r>
              <a:rPr lang="en" sz="2100">
                <a:solidFill>
                  <a:schemeClr val="lt1"/>
                </a:solidFill>
              </a:rPr>
              <a:t>HATE CRIMES</a:t>
            </a:r>
            <a:endParaRPr sz="2100">
              <a:solidFill>
                <a:schemeClr val="lt1"/>
              </a:solidFill>
            </a:endParaRPr>
          </a:p>
        </p:txBody>
      </p:sp>
      <p:sp>
        <p:nvSpPr>
          <p:cNvPr id="269" name="Google Shape;269;p40"/>
          <p:cNvSpPr txBox="1"/>
          <p:nvPr>
            <p:ph idx="1" type="subTitle"/>
          </p:nvPr>
        </p:nvSpPr>
        <p:spPr>
          <a:xfrm>
            <a:off x="1603347" y="1408300"/>
            <a:ext cx="2459100" cy="38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chemeClr val="lt1"/>
                </a:solidFill>
              </a:rPr>
              <a:t>MOB LYNCHINGS</a:t>
            </a:r>
            <a:endParaRPr sz="2100">
              <a:solidFill>
                <a:schemeClr val="lt1"/>
              </a:solidFill>
            </a:endParaRPr>
          </a:p>
          <a:p>
            <a:pPr indent="0" lvl="0" marL="0" rtl="0" algn="l">
              <a:spcBef>
                <a:spcPts val="1600"/>
              </a:spcBef>
              <a:spcAft>
                <a:spcPts val="1600"/>
              </a:spcAft>
              <a:buNone/>
            </a:pPr>
            <a:r>
              <a:t/>
            </a:r>
            <a:endParaRPr sz="2100"/>
          </a:p>
        </p:txBody>
      </p:sp>
      <p:sp>
        <p:nvSpPr>
          <p:cNvPr id="270" name="Google Shape;270;p40"/>
          <p:cNvSpPr txBox="1"/>
          <p:nvPr>
            <p:ph idx="7" type="title"/>
          </p:nvPr>
        </p:nvSpPr>
        <p:spPr>
          <a:xfrm>
            <a:off x="713225" y="445025"/>
            <a:ext cx="7717500" cy="572700"/>
          </a:xfrm>
          <a:prstGeom prst="rect">
            <a:avLst/>
          </a:prstGeom>
          <a:solidFill>
            <a:srgbClr val="000000">
              <a:alpha val="30170"/>
            </a:srgbClr>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1"/>
                </a:solidFill>
              </a:rPr>
              <a:t>ATTACKS AGAINST MUSLIMS 2014-2023</a:t>
            </a:r>
            <a:endParaRPr>
              <a:solidFill>
                <a:schemeClr val="accent1"/>
              </a:solidFill>
            </a:endParaRPr>
          </a:p>
        </p:txBody>
      </p:sp>
      <p:sp>
        <p:nvSpPr>
          <p:cNvPr id="271" name="Google Shape;271;p40"/>
          <p:cNvSpPr txBox="1"/>
          <p:nvPr>
            <p:ph idx="14" type="subTitle"/>
          </p:nvPr>
        </p:nvSpPr>
        <p:spPr>
          <a:xfrm>
            <a:off x="1603351" y="3672500"/>
            <a:ext cx="3568800" cy="38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1600"/>
              </a:spcAft>
              <a:buNone/>
            </a:pPr>
            <a:r>
              <a:rPr lang="en" sz="2100">
                <a:solidFill>
                  <a:schemeClr val="lt1"/>
                </a:solidFill>
              </a:rPr>
              <a:t>SEXUAL HARASSMENT</a:t>
            </a:r>
            <a:endParaRPr sz="2100">
              <a:solidFill>
                <a:schemeClr val="lt1"/>
              </a:solidFill>
            </a:endParaRPr>
          </a:p>
        </p:txBody>
      </p:sp>
      <p:sp>
        <p:nvSpPr>
          <p:cNvPr id="272" name="Google Shape;272;p40"/>
          <p:cNvSpPr txBox="1"/>
          <p:nvPr>
            <p:ph idx="16" type="subTitle"/>
          </p:nvPr>
        </p:nvSpPr>
        <p:spPr>
          <a:xfrm>
            <a:off x="5839495" y="1408300"/>
            <a:ext cx="2459100" cy="38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1600"/>
              </a:spcAft>
              <a:buNone/>
            </a:pPr>
            <a:r>
              <a:rPr lang="en" sz="2100">
                <a:solidFill>
                  <a:schemeClr val="lt1"/>
                </a:solidFill>
              </a:rPr>
              <a:t>HATE SPEECH</a:t>
            </a:r>
            <a:endParaRPr sz="2100">
              <a:solidFill>
                <a:schemeClr val="lt1"/>
              </a:solidFill>
            </a:endParaRPr>
          </a:p>
        </p:txBody>
      </p:sp>
      <p:sp>
        <p:nvSpPr>
          <p:cNvPr id="273" name="Google Shape;273;p40"/>
          <p:cNvSpPr txBox="1"/>
          <p:nvPr>
            <p:ph idx="18" type="subTitle"/>
          </p:nvPr>
        </p:nvSpPr>
        <p:spPr>
          <a:xfrm>
            <a:off x="5839495" y="2540400"/>
            <a:ext cx="2459100" cy="38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1600"/>
              </a:spcAft>
              <a:buNone/>
            </a:pPr>
            <a:r>
              <a:rPr lang="en" sz="2100">
                <a:solidFill>
                  <a:schemeClr val="lt1"/>
                </a:solidFill>
              </a:rPr>
              <a:t>BOYCOTTS</a:t>
            </a:r>
            <a:endParaRPr sz="2100">
              <a:solidFill>
                <a:schemeClr val="lt1"/>
              </a:solidFill>
            </a:endParaRPr>
          </a:p>
        </p:txBody>
      </p:sp>
      <p:sp>
        <p:nvSpPr>
          <p:cNvPr id="274" name="Google Shape;274;p40"/>
          <p:cNvSpPr txBox="1"/>
          <p:nvPr>
            <p:ph idx="20" type="subTitle"/>
          </p:nvPr>
        </p:nvSpPr>
        <p:spPr>
          <a:xfrm>
            <a:off x="5839501" y="3672500"/>
            <a:ext cx="3147300" cy="38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1600"/>
              </a:spcAft>
              <a:buNone/>
            </a:pPr>
            <a:r>
              <a:rPr lang="en" sz="2100">
                <a:solidFill>
                  <a:schemeClr val="lt1"/>
                </a:solidFill>
              </a:rPr>
              <a:t>DISCRIMINATORY POLICY</a:t>
            </a:r>
            <a:endParaRPr sz="21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1"/>
          <p:cNvPicPr preferRelativeResize="0"/>
          <p:nvPr/>
        </p:nvPicPr>
        <p:blipFill rotWithShape="1">
          <a:blip r:embed="rId3">
            <a:alphaModFix/>
          </a:blip>
          <a:srcRect b="0" l="26032" r="27737" t="14221"/>
          <a:stretch/>
        </p:blipFill>
        <p:spPr>
          <a:xfrm>
            <a:off x="0" y="0"/>
            <a:ext cx="4435474" cy="5143500"/>
          </a:xfrm>
          <a:prstGeom prst="rect">
            <a:avLst/>
          </a:prstGeom>
          <a:noFill/>
          <a:ln>
            <a:noFill/>
          </a:ln>
        </p:spPr>
      </p:pic>
      <p:sp>
        <p:nvSpPr>
          <p:cNvPr id="280" name="Google Shape;280;p41"/>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2017</a:t>
            </a:r>
            <a:endParaRPr/>
          </a:p>
        </p:txBody>
      </p:sp>
      <p:sp>
        <p:nvSpPr>
          <p:cNvPr id="281" name="Google Shape;281;p41"/>
          <p:cNvSpPr txBox="1"/>
          <p:nvPr>
            <p:ph idx="1" type="body"/>
          </p:nvPr>
        </p:nvSpPr>
        <p:spPr>
          <a:xfrm>
            <a:off x="4708726" y="269460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RSS leader Kundan Chandrawat boasts about slaughtering thousands of Muslims in Gujarat and calls for the beheading of Kerala state’s Chief Minister, with no consequences. </a:t>
            </a:r>
            <a:endParaRPr/>
          </a:p>
        </p:txBody>
      </p:sp>
      <p:cxnSp>
        <p:nvCxnSpPr>
          <p:cNvPr id="282" name="Google Shape;282;p41"/>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2"/>
          <p:cNvPicPr preferRelativeResize="0"/>
          <p:nvPr/>
        </p:nvPicPr>
        <p:blipFill rotWithShape="1">
          <a:blip r:embed="rId3">
            <a:alphaModFix/>
          </a:blip>
          <a:srcRect b="0" l="17734" r="17728" t="0"/>
          <a:stretch/>
        </p:blipFill>
        <p:spPr>
          <a:xfrm>
            <a:off x="0" y="0"/>
            <a:ext cx="4435475" cy="5143499"/>
          </a:xfrm>
          <a:prstGeom prst="rect">
            <a:avLst/>
          </a:prstGeom>
          <a:noFill/>
          <a:ln>
            <a:noFill/>
          </a:ln>
        </p:spPr>
      </p:pic>
      <p:sp>
        <p:nvSpPr>
          <p:cNvPr id="288" name="Google Shape;288;p42"/>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2019</a:t>
            </a:r>
            <a:endParaRPr/>
          </a:p>
        </p:txBody>
      </p:sp>
      <p:sp>
        <p:nvSpPr>
          <p:cNvPr id="289" name="Google Shape;289;p42"/>
          <p:cNvSpPr txBox="1"/>
          <p:nvPr>
            <p:ph idx="1" type="body"/>
          </p:nvPr>
        </p:nvSpPr>
        <p:spPr>
          <a:xfrm>
            <a:off x="4708726" y="269460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The government strips Muslim-majority Kashmir of its semi-autonomous status, placing it under brutal military control. Hundreds of people are killed by military officials, internet blackouts become commonplace, and human rights defenders are imprisoned under draconian anti-terror laws.</a:t>
            </a:r>
            <a:endParaRPr/>
          </a:p>
        </p:txBody>
      </p:sp>
      <p:cxnSp>
        <p:nvCxnSpPr>
          <p:cNvPr id="290" name="Google Shape;290;p42"/>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3"/>
          <p:cNvPicPr preferRelativeResize="0"/>
          <p:nvPr/>
        </p:nvPicPr>
        <p:blipFill rotWithShape="1">
          <a:blip r:embed="rId3">
            <a:alphaModFix/>
          </a:blip>
          <a:srcRect b="0" l="21722" r="21722" t="0"/>
          <a:stretch/>
        </p:blipFill>
        <p:spPr>
          <a:xfrm>
            <a:off x="0" y="0"/>
            <a:ext cx="4435476" cy="5143499"/>
          </a:xfrm>
          <a:prstGeom prst="rect">
            <a:avLst/>
          </a:prstGeom>
          <a:noFill/>
          <a:ln>
            <a:noFill/>
          </a:ln>
        </p:spPr>
      </p:pic>
      <p:sp>
        <p:nvSpPr>
          <p:cNvPr id="296" name="Google Shape;296;p43"/>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2019</a:t>
            </a:r>
            <a:endParaRPr/>
          </a:p>
        </p:txBody>
      </p:sp>
      <p:sp>
        <p:nvSpPr>
          <p:cNvPr id="297" name="Google Shape;297;p43"/>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The Modi government introduces the anti-Muslim Citizenship Amendment Act (CAA).</a:t>
            </a:r>
            <a:endParaRPr/>
          </a:p>
        </p:txBody>
      </p:sp>
      <p:cxnSp>
        <p:nvCxnSpPr>
          <p:cNvPr id="298" name="Google Shape;298;p43"/>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4"/>
          <p:cNvPicPr preferRelativeResize="0"/>
          <p:nvPr/>
        </p:nvPicPr>
        <p:blipFill rotWithShape="1">
          <a:blip r:embed="rId3">
            <a:alphaModFix/>
          </a:blip>
          <a:srcRect b="8508" l="27114" r="25547" t="0"/>
          <a:stretch/>
        </p:blipFill>
        <p:spPr>
          <a:xfrm>
            <a:off x="0" y="0"/>
            <a:ext cx="4435477" cy="5143499"/>
          </a:xfrm>
          <a:prstGeom prst="rect">
            <a:avLst/>
          </a:prstGeom>
          <a:noFill/>
          <a:ln>
            <a:noFill/>
          </a:ln>
        </p:spPr>
      </p:pic>
      <p:sp>
        <p:nvSpPr>
          <p:cNvPr id="304" name="Google Shape;304;p44"/>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2020</a:t>
            </a:r>
            <a:endParaRPr/>
          </a:p>
        </p:txBody>
      </p:sp>
      <p:sp>
        <p:nvSpPr>
          <p:cNvPr id="305" name="Google Shape;305;p44"/>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RSS members attack and kill 35 Muslims in India’s capital, Delhi.</a:t>
            </a:r>
            <a:endParaRPr/>
          </a:p>
        </p:txBody>
      </p:sp>
      <p:cxnSp>
        <p:nvCxnSpPr>
          <p:cNvPr id="306" name="Google Shape;306;p44"/>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5"/>
          <p:cNvPicPr preferRelativeResize="0"/>
          <p:nvPr/>
        </p:nvPicPr>
        <p:blipFill rotWithShape="1">
          <a:blip r:embed="rId3">
            <a:alphaModFix/>
          </a:blip>
          <a:srcRect b="0" l="18604" r="32960" t="0"/>
          <a:stretch/>
        </p:blipFill>
        <p:spPr>
          <a:xfrm>
            <a:off x="0" y="0"/>
            <a:ext cx="4435476" cy="5143500"/>
          </a:xfrm>
          <a:prstGeom prst="rect">
            <a:avLst/>
          </a:prstGeom>
          <a:noFill/>
          <a:ln>
            <a:noFill/>
          </a:ln>
        </p:spPr>
      </p:pic>
      <p:sp>
        <p:nvSpPr>
          <p:cNvPr id="312" name="Google Shape;312;p45"/>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2021</a:t>
            </a:r>
            <a:endParaRPr/>
          </a:p>
        </p:txBody>
      </p:sp>
      <p:sp>
        <p:nvSpPr>
          <p:cNvPr id="313" name="Google Shape;313;p45"/>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Multiple states pass anti-conversion laws to criminalize conversion to faiths other than Hinduism, citing “love jihad” and “forced conversion” propaganda claims. </a:t>
            </a:r>
            <a:endParaRPr/>
          </a:p>
        </p:txBody>
      </p:sp>
      <p:cxnSp>
        <p:nvCxnSpPr>
          <p:cNvPr id="314" name="Google Shape;314;p45"/>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idx="1" type="body"/>
          </p:nvPr>
        </p:nvSpPr>
        <p:spPr>
          <a:xfrm>
            <a:off x="713250" y="1838275"/>
            <a:ext cx="77175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300">
                <a:latin typeface="Arial"/>
                <a:ea typeface="Arial"/>
                <a:cs typeface="Arial"/>
                <a:sym typeface="Arial"/>
              </a:rPr>
              <a:t>Hindutva, or Hindu nationalism, is a </a:t>
            </a:r>
            <a:r>
              <a:rPr b="1" lang="en" sz="2300">
                <a:latin typeface="Arial"/>
                <a:ea typeface="Arial"/>
                <a:cs typeface="Arial"/>
                <a:sym typeface="Arial"/>
              </a:rPr>
              <a:t>far right political ideology</a:t>
            </a:r>
            <a:r>
              <a:rPr lang="en" sz="2300">
                <a:latin typeface="Arial"/>
                <a:ea typeface="Arial"/>
                <a:cs typeface="Arial"/>
                <a:sym typeface="Arial"/>
              </a:rPr>
              <a:t> modeled off Nazism and Italian facism.</a:t>
            </a:r>
            <a:endParaRPr sz="23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600">
              <a:latin typeface="Arial"/>
              <a:ea typeface="Arial"/>
              <a:cs typeface="Arial"/>
              <a:sym typeface="Arial"/>
            </a:endParaRPr>
          </a:p>
          <a:p>
            <a:pPr indent="0" lvl="0" marL="0" rtl="0" algn="l">
              <a:lnSpc>
                <a:spcPct val="115000"/>
              </a:lnSpc>
              <a:spcBef>
                <a:spcPts val="0"/>
              </a:spcBef>
              <a:spcAft>
                <a:spcPts val="0"/>
              </a:spcAft>
              <a:buNone/>
            </a:pPr>
            <a:r>
              <a:t/>
            </a:r>
            <a:endParaRPr sz="1700"/>
          </a:p>
        </p:txBody>
      </p:sp>
      <p:sp>
        <p:nvSpPr>
          <p:cNvPr id="182" name="Google Shape;182;p28"/>
          <p:cNvSpPr txBox="1"/>
          <p:nvPr>
            <p:ph type="title"/>
          </p:nvPr>
        </p:nvSpPr>
        <p:spPr>
          <a:xfrm>
            <a:off x="713280"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HINDUTVA?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46"/>
          <p:cNvPicPr preferRelativeResize="0"/>
          <p:nvPr/>
        </p:nvPicPr>
        <p:blipFill rotWithShape="1">
          <a:blip r:embed="rId3">
            <a:alphaModFix/>
          </a:blip>
          <a:srcRect b="0" l="39653" r="11840" t="0"/>
          <a:stretch/>
        </p:blipFill>
        <p:spPr>
          <a:xfrm>
            <a:off x="0" y="0"/>
            <a:ext cx="4435476" cy="5143499"/>
          </a:xfrm>
          <a:prstGeom prst="rect">
            <a:avLst/>
          </a:prstGeom>
          <a:noFill/>
          <a:ln>
            <a:noFill/>
          </a:ln>
        </p:spPr>
      </p:pic>
      <p:sp>
        <p:nvSpPr>
          <p:cNvPr id="320" name="Google Shape;320;p46"/>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2021</a:t>
            </a:r>
            <a:endParaRPr/>
          </a:p>
        </p:txBody>
      </p:sp>
      <p:sp>
        <p:nvSpPr>
          <p:cNvPr id="321" name="Google Shape;321;p46"/>
          <p:cNvSpPr txBox="1"/>
          <p:nvPr>
            <p:ph idx="1" type="body"/>
          </p:nvPr>
        </p:nvSpPr>
        <p:spPr>
          <a:xfrm>
            <a:off x="4719800" y="2571750"/>
            <a:ext cx="42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Hindu supremacist leaders call for a genocide of Muslims at a massive gathering in Haridwar city.</a:t>
            </a:r>
            <a:endParaRPr/>
          </a:p>
        </p:txBody>
      </p:sp>
      <p:cxnSp>
        <p:nvCxnSpPr>
          <p:cNvPr id="322" name="Google Shape;322;p46"/>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7"/>
          <p:cNvPicPr preferRelativeResize="0"/>
          <p:nvPr/>
        </p:nvPicPr>
        <p:blipFill rotWithShape="1">
          <a:blip r:embed="rId3">
            <a:alphaModFix/>
          </a:blip>
          <a:srcRect b="0" l="12800" r="35458" t="0"/>
          <a:stretch/>
        </p:blipFill>
        <p:spPr>
          <a:xfrm>
            <a:off x="0" y="0"/>
            <a:ext cx="4435476" cy="5143500"/>
          </a:xfrm>
          <a:prstGeom prst="rect">
            <a:avLst/>
          </a:prstGeom>
          <a:noFill/>
          <a:ln>
            <a:noFill/>
          </a:ln>
        </p:spPr>
      </p:pic>
      <p:sp>
        <p:nvSpPr>
          <p:cNvPr id="328" name="Google Shape;328;p47"/>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2022</a:t>
            </a:r>
            <a:endParaRPr/>
          </a:p>
        </p:txBody>
      </p:sp>
      <p:sp>
        <p:nvSpPr>
          <p:cNvPr id="329" name="Google Shape;329;p47"/>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Editors’ Guild of India compares mainstream media’s treatment of Muslims to Radio Rwanda prior to the Rwandan Genocide.</a:t>
            </a:r>
            <a:endParaRPr/>
          </a:p>
        </p:txBody>
      </p:sp>
      <p:cxnSp>
        <p:nvCxnSpPr>
          <p:cNvPr id="330" name="Google Shape;330;p47"/>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8"/>
          <p:cNvPicPr preferRelativeResize="0"/>
          <p:nvPr/>
        </p:nvPicPr>
        <p:blipFill rotWithShape="1">
          <a:blip r:embed="rId3">
            <a:alphaModFix/>
          </a:blip>
          <a:srcRect b="0" l="24932" r="10326" t="0"/>
          <a:stretch/>
        </p:blipFill>
        <p:spPr>
          <a:xfrm>
            <a:off x="0" y="0"/>
            <a:ext cx="4435477" cy="5143500"/>
          </a:xfrm>
          <a:prstGeom prst="rect">
            <a:avLst/>
          </a:prstGeom>
          <a:noFill/>
          <a:ln>
            <a:noFill/>
          </a:ln>
        </p:spPr>
      </p:pic>
      <p:sp>
        <p:nvSpPr>
          <p:cNvPr id="336" name="Google Shape;336;p48"/>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2022</a:t>
            </a:r>
            <a:endParaRPr/>
          </a:p>
        </p:txBody>
      </p:sp>
      <p:sp>
        <p:nvSpPr>
          <p:cNvPr id="337" name="Google Shape;337;p48"/>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RSS-led mobs riot against Muslims across India on day of Hindu festival, which coincides with Ramadan. Hundreds of homes, mosques, shops, and vehicles are vandalized and arsoned.  </a:t>
            </a:r>
            <a:endParaRPr/>
          </a:p>
        </p:txBody>
      </p:sp>
      <p:cxnSp>
        <p:nvCxnSpPr>
          <p:cNvPr id="338" name="Google Shape;338;p48"/>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9"/>
          <p:cNvPicPr preferRelativeResize="0"/>
          <p:nvPr/>
        </p:nvPicPr>
        <p:blipFill rotWithShape="1">
          <a:blip r:embed="rId3">
            <a:alphaModFix/>
          </a:blip>
          <a:srcRect b="0" l="25746" r="25746" t="0"/>
          <a:stretch/>
        </p:blipFill>
        <p:spPr>
          <a:xfrm>
            <a:off x="0" y="0"/>
            <a:ext cx="4435474" cy="5143499"/>
          </a:xfrm>
          <a:prstGeom prst="rect">
            <a:avLst/>
          </a:prstGeom>
          <a:noFill/>
          <a:ln>
            <a:noFill/>
          </a:ln>
        </p:spPr>
      </p:pic>
      <p:sp>
        <p:nvSpPr>
          <p:cNvPr id="344" name="Google Shape;344;p49"/>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2022</a:t>
            </a:r>
            <a:endParaRPr/>
          </a:p>
        </p:txBody>
      </p:sp>
      <p:sp>
        <p:nvSpPr>
          <p:cNvPr id="345" name="Google Shape;345;p49"/>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RSS-allied federal and state administrations demolish Muslim-owned homes and businesses, as well as mosques and </a:t>
            </a:r>
            <a:r>
              <a:rPr lang="en"/>
              <a:t>churches, across India without due procedure or cause. </a:t>
            </a:r>
            <a:endParaRPr/>
          </a:p>
        </p:txBody>
      </p:sp>
      <p:cxnSp>
        <p:nvCxnSpPr>
          <p:cNvPr id="346" name="Google Shape;346;p49"/>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0"/>
          <p:cNvPicPr preferRelativeResize="0"/>
          <p:nvPr/>
        </p:nvPicPr>
        <p:blipFill rotWithShape="1">
          <a:blip r:embed="rId3">
            <a:alphaModFix/>
          </a:blip>
          <a:srcRect b="0" l="27363" r="27363" t="0"/>
          <a:stretch/>
        </p:blipFill>
        <p:spPr>
          <a:xfrm>
            <a:off x="0" y="0"/>
            <a:ext cx="4435476" cy="5143500"/>
          </a:xfrm>
          <a:prstGeom prst="rect">
            <a:avLst/>
          </a:prstGeom>
          <a:noFill/>
          <a:ln>
            <a:noFill/>
          </a:ln>
        </p:spPr>
      </p:pic>
      <p:sp>
        <p:nvSpPr>
          <p:cNvPr id="352" name="Google Shape;352;p50"/>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2022</a:t>
            </a:r>
            <a:endParaRPr/>
          </a:p>
        </p:txBody>
      </p:sp>
      <p:sp>
        <p:nvSpPr>
          <p:cNvPr id="353" name="Google Shape;353;p50"/>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50,000 Muslim girls are forced to drop out of school after the RSS-allied </a:t>
            </a:r>
            <a:r>
              <a:rPr lang="en"/>
              <a:t>administration</a:t>
            </a:r>
            <a:r>
              <a:rPr lang="en"/>
              <a:t> in Karnataka </a:t>
            </a:r>
            <a:r>
              <a:rPr lang="en"/>
              <a:t>state</a:t>
            </a:r>
            <a:r>
              <a:rPr lang="en"/>
              <a:t> bans the hijab.</a:t>
            </a:r>
            <a:endParaRPr/>
          </a:p>
        </p:txBody>
      </p:sp>
      <p:cxnSp>
        <p:nvCxnSpPr>
          <p:cNvPr id="354" name="Google Shape;354;p50"/>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1"/>
          <p:cNvPicPr preferRelativeResize="0"/>
          <p:nvPr/>
        </p:nvPicPr>
        <p:blipFill rotWithShape="1">
          <a:blip r:embed="rId3">
            <a:alphaModFix/>
          </a:blip>
          <a:srcRect b="0" l="8102" r="8102" t="0"/>
          <a:stretch/>
        </p:blipFill>
        <p:spPr>
          <a:xfrm>
            <a:off x="0" y="0"/>
            <a:ext cx="4435476" cy="5143500"/>
          </a:xfrm>
          <a:prstGeom prst="rect">
            <a:avLst/>
          </a:prstGeom>
          <a:noFill/>
          <a:ln>
            <a:noFill/>
          </a:ln>
        </p:spPr>
      </p:pic>
      <p:sp>
        <p:nvSpPr>
          <p:cNvPr id="360" name="Google Shape;360;p51"/>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2023</a:t>
            </a:r>
            <a:endParaRPr/>
          </a:p>
        </p:txBody>
      </p:sp>
      <p:sp>
        <p:nvSpPr>
          <p:cNvPr id="361" name="Google Shape;361;p51"/>
          <p:cNvSpPr txBox="1"/>
          <p:nvPr>
            <p:ph idx="1" type="body"/>
          </p:nvPr>
        </p:nvSpPr>
        <p:spPr>
          <a:xfrm>
            <a:off x="4719801" y="2571750"/>
            <a:ext cx="39528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Pragya Singh Thakur, a parliamentarian from the RSS-allied </a:t>
            </a:r>
            <a:r>
              <a:rPr lang="en"/>
              <a:t>ruling</a:t>
            </a:r>
            <a:r>
              <a:rPr lang="en"/>
              <a:t> party of India, calls for Muslim beheadings. For years, Thakur has been under trial on accusations of terrorism.</a:t>
            </a:r>
            <a:endParaRPr/>
          </a:p>
        </p:txBody>
      </p:sp>
      <p:cxnSp>
        <p:nvCxnSpPr>
          <p:cNvPr id="362" name="Google Shape;362;p51"/>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52"/>
          <p:cNvSpPr txBox="1"/>
          <p:nvPr>
            <p:ph type="title"/>
          </p:nvPr>
        </p:nvSpPr>
        <p:spPr>
          <a:xfrm>
            <a:off x="2434725" y="2694550"/>
            <a:ext cx="5456400" cy="1963500"/>
          </a:xfrm>
          <a:prstGeom prst="rect">
            <a:avLst/>
          </a:prstGeom>
          <a:solidFill>
            <a:srgbClr val="000000">
              <a:alpha val="30170"/>
            </a:srgbClr>
          </a:solidFill>
        </p:spPr>
        <p:txBody>
          <a:bodyPr anchorCtr="0" anchor="b" bIns="91425" lIns="91425" spcFirstLastPara="1" rIns="91425" wrap="square" tIns="91425">
            <a:noAutofit/>
          </a:bodyPr>
          <a:lstStyle/>
          <a:p>
            <a:pPr indent="0" lvl="0" marL="0" rtl="0" algn="r">
              <a:spcBef>
                <a:spcPts val="0"/>
              </a:spcBef>
              <a:spcAft>
                <a:spcPts val="0"/>
              </a:spcAft>
              <a:buNone/>
            </a:pPr>
            <a:r>
              <a:rPr lang="en" sz="5700"/>
              <a:t>WHAT THE WORLD IS SAYING</a:t>
            </a:r>
            <a:endParaRPr sz="57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3"/>
          <p:cNvPicPr preferRelativeResize="0"/>
          <p:nvPr/>
        </p:nvPicPr>
        <p:blipFill rotWithShape="1">
          <a:blip r:embed="rId3">
            <a:alphaModFix/>
          </a:blip>
          <a:srcRect b="29904" l="1620" r="-1620" t="13070"/>
          <a:stretch/>
        </p:blipFill>
        <p:spPr>
          <a:xfrm flipH="1">
            <a:off x="4729172" y="822950"/>
            <a:ext cx="4414828" cy="3776474"/>
          </a:xfrm>
          <a:prstGeom prst="rect">
            <a:avLst/>
          </a:prstGeom>
          <a:noFill/>
          <a:ln>
            <a:noFill/>
          </a:ln>
        </p:spPr>
      </p:pic>
      <p:sp>
        <p:nvSpPr>
          <p:cNvPr id="373" name="Google Shape;373;p53"/>
          <p:cNvSpPr txBox="1"/>
          <p:nvPr>
            <p:ph idx="1" type="body"/>
          </p:nvPr>
        </p:nvSpPr>
        <p:spPr>
          <a:xfrm>
            <a:off x="803408" y="2062575"/>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“Nothing short of an international investigative mechanism – as has been done by the UN Security Council, Human Rights Council for countries such as Syria, Myanmar, Sri Lanka, and Ethiopia – may be necessary [to combat violence against minorities in India].”</a:t>
            </a:r>
            <a:endParaRPr/>
          </a:p>
          <a:p>
            <a:pPr indent="0" lvl="0" marL="0" rtl="0" algn="l">
              <a:spcBef>
                <a:spcPts val="1600"/>
              </a:spcBef>
              <a:spcAft>
                <a:spcPts val="1600"/>
              </a:spcAft>
              <a:buNone/>
            </a:pPr>
            <a:r>
              <a:rPr lang="en"/>
              <a:t>~ </a:t>
            </a:r>
            <a:r>
              <a:rPr lang="en"/>
              <a:t>Fernand de Varennes, </a:t>
            </a:r>
            <a:r>
              <a:rPr lang="en"/>
              <a:t>Special Rapporteur for Minority Rights </a:t>
            </a:r>
            <a:endParaRPr/>
          </a:p>
        </p:txBody>
      </p:sp>
      <p:sp>
        <p:nvSpPr>
          <p:cNvPr id="374" name="Google Shape;374;p53"/>
          <p:cNvSpPr txBox="1"/>
          <p:nvPr>
            <p:ph type="title"/>
          </p:nvPr>
        </p:nvSpPr>
        <p:spPr>
          <a:xfrm>
            <a:off x="803408" y="822950"/>
            <a:ext cx="27705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UNITED NATIONS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4"/>
          <p:cNvPicPr preferRelativeResize="0"/>
          <p:nvPr/>
        </p:nvPicPr>
        <p:blipFill rotWithShape="1">
          <a:blip r:embed="rId3">
            <a:alphaModFix/>
          </a:blip>
          <a:srcRect b="0" l="11009" r="11017" t="0"/>
          <a:stretch/>
        </p:blipFill>
        <p:spPr>
          <a:xfrm>
            <a:off x="4729173" y="822950"/>
            <a:ext cx="4414828" cy="3776474"/>
          </a:xfrm>
          <a:prstGeom prst="rect">
            <a:avLst/>
          </a:prstGeom>
          <a:noFill/>
          <a:ln>
            <a:noFill/>
          </a:ln>
        </p:spPr>
      </p:pic>
      <p:sp>
        <p:nvSpPr>
          <p:cNvPr id="380" name="Google Shape;380;p54"/>
          <p:cNvSpPr txBox="1"/>
          <p:nvPr>
            <p:ph idx="1" type="body"/>
          </p:nvPr>
        </p:nvSpPr>
        <p:spPr>
          <a:xfrm>
            <a:off x="811608" y="2571750"/>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We cannot be silent when measures are taken that discriminate against whole populations or when inflammatory language is used that could incite violence against those populations.”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381" name="Google Shape;381;p54"/>
          <p:cNvSpPr txBox="1"/>
          <p:nvPr>
            <p:ph type="title"/>
          </p:nvPr>
        </p:nvSpPr>
        <p:spPr>
          <a:xfrm>
            <a:off x="811608" y="1332125"/>
            <a:ext cx="27705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t>REP</a:t>
            </a:r>
            <a:r>
              <a:rPr lang="en" sz="2900"/>
              <a:t>. JIM MCGOVERN</a:t>
            </a:r>
            <a:endParaRPr sz="2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55"/>
          <p:cNvPicPr preferRelativeResize="0"/>
          <p:nvPr/>
        </p:nvPicPr>
        <p:blipFill rotWithShape="1">
          <a:blip r:embed="rId3">
            <a:alphaModFix/>
          </a:blip>
          <a:srcRect b="0" l="17138" r="17145" t="0"/>
          <a:stretch/>
        </p:blipFill>
        <p:spPr>
          <a:xfrm>
            <a:off x="4729174" y="822950"/>
            <a:ext cx="4414826" cy="3776473"/>
          </a:xfrm>
          <a:prstGeom prst="rect">
            <a:avLst/>
          </a:prstGeom>
          <a:noFill/>
          <a:ln>
            <a:noFill/>
          </a:ln>
        </p:spPr>
      </p:pic>
      <p:sp>
        <p:nvSpPr>
          <p:cNvPr id="387" name="Google Shape;387;p55"/>
          <p:cNvSpPr txBox="1"/>
          <p:nvPr>
            <p:ph idx="1" type="body"/>
          </p:nvPr>
        </p:nvSpPr>
        <p:spPr>
          <a:xfrm>
            <a:off x="770633" y="1949025"/>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have been a lot of problems with the issue of religious authoritarianism and discrimination taking place in India…  </a:t>
            </a:r>
            <a:endParaRPr/>
          </a:p>
          <a:p>
            <a:pPr indent="0" lvl="0" marL="0" rtl="0" algn="l">
              <a:spcBef>
                <a:spcPts val="1600"/>
              </a:spcBef>
              <a:spcAft>
                <a:spcPts val="0"/>
              </a:spcAft>
              <a:buClr>
                <a:schemeClr val="dk1"/>
              </a:buClr>
              <a:buSzPts val="1100"/>
              <a:buFont typeface="Arial"/>
              <a:buNone/>
            </a:pPr>
            <a:r>
              <a:rPr lang="en"/>
              <a:t>We don't want to see discrimination against any minority religious group or any majority religious group, for that matter. That is the road to authoritarianism and destruction of civil liberty.”</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388" name="Google Shape;388;p55"/>
          <p:cNvSpPr txBox="1"/>
          <p:nvPr>
            <p:ph type="title"/>
          </p:nvPr>
        </p:nvSpPr>
        <p:spPr>
          <a:xfrm>
            <a:off x="770633" y="709400"/>
            <a:ext cx="27705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t>REP. JAMIE RASKIN</a:t>
            </a:r>
            <a:endParaRPr sz="2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txBox="1"/>
          <p:nvPr>
            <p:ph idx="1" type="body"/>
          </p:nvPr>
        </p:nvSpPr>
        <p:spPr>
          <a:xfrm>
            <a:off x="713275" y="1335150"/>
            <a:ext cx="7717500" cy="36633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SzPts val="2100"/>
              <a:buFont typeface="Arial"/>
              <a:buAutoNum type="arabicPeriod"/>
            </a:pPr>
            <a:r>
              <a:rPr lang="en" sz="2100">
                <a:latin typeface="Arial"/>
                <a:ea typeface="Arial"/>
                <a:cs typeface="Arial"/>
                <a:sym typeface="Arial"/>
              </a:rPr>
              <a:t>India belongs to Hindus and should therefore be a Hindu theocratic ethno-state </a:t>
            </a:r>
            <a:endParaRPr sz="2100">
              <a:latin typeface="Arial"/>
              <a:ea typeface="Arial"/>
              <a:cs typeface="Arial"/>
              <a:sym typeface="Arial"/>
            </a:endParaRPr>
          </a:p>
          <a:p>
            <a:pPr indent="-361950" lvl="0" marL="457200" rtl="0" algn="l">
              <a:lnSpc>
                <a:spcPct val="115000"/>
              </a:lnSpc>
              <a:spcBef>
                <a:spcPts val="0"/>
              </a:spcBef>
              <a:spcAft>
                <a:spcPts val="0"/>
              </a:spcAft>
              <a:buSzPts val="2100"/>
              <a:buFont typeface="Arial"/>
              <a:buAutoNum type="arabicPeriod"/>
            </a:pPr>
            <a:r>
              <a:rPr lang="en" sz="2100">
                <a:latin typeface="Arial"/>
                <a:ea typeface="Arial"/>
                <a:cs typeface="Arial"/>
                <a:sym typeface="Arial"/>
              </a:rPr>
              <a:t>Non-Hindus such as Muslims and Christians are aliens, even if they have lived in India for thousands of years</a:t>
            </a:r>
            <a:endParaRPr sz="2100">
              <a:latin typeface="Arial"/>
              <a:ea typeface="Arial"/>
              <a:cs typeface="Arial"/>
              <a:sym typeface="Arial"/>
            </a:endParaRPr>
          </a:p>
          <a:p>
            <a:pPr indent="-361950" lvl="0" marL="457200" rtl="0" algn="l">
              <a:lnSpc>
                <a:spcPct val="115000"/>
              </a:lnSpc>
              <a:spcBef>
                <a:spcPts val="0"/>
              </a:spcBef>
              <a:spcAft>
                <a:spcPts val="0"/>
              </a:spcAft>
              <a:buSzPts val="2100"/>
              <a:buFont typeface="Arial"/>
              <a:buAutoNum type="arabicPeriod"/>
            </a:pPr>
            <a:r>
              <a:rPr lang="en" sz="2100">
                <a:latin typeface="Arial"/>
                <a:ea typeface="Arial"/>
                <a:cs typeface="Arial"/>
                <a:sym typeface="Arial"/>
              </a:rPr>
              <a:t>Muslims and Christians should subordinate themselves to Hindus, or else be:</a:t>
            </a:r>
            <a:endParaRPr sz="2100">
              <a:latin typeface="Arial"/>
              <a:ea typeface="Arial"/>
              <a:cs typeface="Arial"/>
              <a:sym typeface="Arial"/>
            </a:endParaRPr>
          </a:p>
          <a:p>
            <a:pPr indent="-361950" lvl="1" marL="914400" rtl="0" algn="l">
              <a:lnSpc>
                <a:spcPct val="115000"/>
              </a:lnSpc>
              <a:spcBef>
                <a:spcPts val="0"/>
              </a:spcBef>
              <a:spcAft>
                <a:spcPts val="0"/>
              </a:spcAft>
              <a:buSzPts val="2100"/>
              <a:buFont typeface="Arial"/>
              <a:buChar char="○"/>
            </a:pPr>
            <a:r>
              <a:rPr lang="en" sz="2100">
                <a:latin typeface="Arial"/>
                <a:ea typeface="Arial"/>
                <a:cs typeface="Arial"/>
                <a:sym typeface="Arial"/>
              </a:rPr>
              <a:t>stripped of their Constitutional rights </a:t>
            </a:r>
            <a:endParaRPr sz="2100">
              <a:latin typeface="Arial"/>
              <a:ea typeface="Arial"/>
              <a:cs typeface="Arial"/>
              <a:sym typeface="Arial"/>
            </a:endParaRPr>
          </a:p>
          <a:p>
            <a:pPr indent="-361950" lvl="1" marL="914400" rtl="0" algn="l">
              <a:lnSpc>
                <a:spcPct val="115000"/>
              </a:lnSpc>
              <a:spcBef>
                <a:spcPts val="0"/>
              </a:spcBef>
              <a:spcAft>
                <a:spcPts val="0"/>
              </a:spcAft>
              <a:buSzPts val="2100"/>
              <a:buFont typeface="Arial"/>
              <a:buChar char="○"/>
            </a:pPr>
            <a:r>
              <a:rPr lang="en" sz="2100">
                <a:latin typeface="Arial"/>
                <a:ea typeface="Arial"/>
                <a:cs typeface="Arial"/>
                <a:sym typeface="Arial"/>
              </a:rPr>
              <a:t>reduced to second-class citizens</a:t>
            </a:r>
            <a:endParaRPr sz="2100">
              <a:latin typeface="Arial"/>
              <a:ea typeface="Arial"/>
              <a:cs typeface="Arial"/>
              <a:sym typeface="Arial"/>
            </a:endParaRPr>
          </a:p>
          <a:p>
            <a:pPr indent="-361950" lvl="1" marL="914400" rtl="0" algn="l">
              <a:lnSpc>
                <a:spcPct val="115000"/>
              </a:lnSpc>
              <a:spcBef>
                <a:spcPts val="0"/>
              </a:spcBef>
              <a:spcAft>
                <a:spcPts val="0"/>
              </a:spcAft>
              <a:buSzPts val="2100"/>
              <a:buFont typeface="Arial"/>
              <a:buChar char="○"/>
            </a:pPr>
            <a:r>
              <a:rPr lang="en" sz="2100">
                <a:latin typeface="Arial"/>
                <a:ea typeface="Arial"/>
                <a:cs typeface="Arial"/>
                <a:sym typeface="Arial"/>
              </a:rPr>
              <a:t>subjected to mass violence</a:t>
            </a:r>
            <a:endParaRPr sz="2200">
              <a:latin typeface="Arial"/>
              <a:ea typeface="Arial"/>
              <a:cs typeface="Arial"/>
              <a:sym typeface="Arial"/>
            </a:endParaRPr>
          </a:p>
          <a:p>
            <a:pPr indent="0" lvl="0" marL="0" rtl="0" algn="l">
              <a:lnSpc>
                <a:spcPct val="115000"/>
              </a:lnSpc>
              <a:spcBef>
                <a:spcPts val="0"/>
              </a:spcBef>
              <a:spcAft>
                <a:spcPts val="0"/>
              </a:spcAft>
              <a:buNone/>
            </a:pPr>
            <a:r>
              <a:t/>
            </a:r>
            <a:endParaRPr sz="1600">
              <a:latin typeface="Arial"/>
              <a:ea typeface="Arial"/>
              <a:cs typeface="Arial"/>
              <a:sym typeface="Arial"/>
            </a:endParaRPr>
          </a:p>
          <a:p>
            <a:pPr indent="0" lvl="0" marL="0" rtl="0" algn="l">
              <a:lnSpc>
                <a:spcPct val="115000"/>
              </a:lnSpc>
              <a:spcBef>
                <a:spcPts val="0"/>
              </a:spcBef>
              <a:spcAft>
                <a:spcPts val="0"/>
              </a:spcAft>
              <a:buNone/>
            </a:pPr>
            <a:r>
              <a:t/>
            </a:r>
            <a:endParaRPr sz="1700"/>
          </a:p>
        </p:txBody>
      </p:sp>
      <p:sp>
        <p:nvSpPr>
          <p:cNvPr id="188" name="Google Shape;188;p29"/>
          <p:cNvSpPr txBox="1"/>
          <p:nvPr>
            <p:ph type="title"/>
          </p:nvPr>
        </p:nvSpPr>
        <p:spPr>
          <a:xfrm>
            <a:off x="713280"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VIEWS OF HINDUTVA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6"/>
          <p:cNvPicPr preferRelativeResize="0"/>
          <p:nvPr/>
        </p:nvPicPr>
        <p:blipFill rotWithShape="1">
          <a:blip r:embed="rId3">
            <a:alphaModFix/>
          </a:blip>
          <a:srcRect b="0" l="11071" r="11071" t="0"/>
          <a:stretch/>
        </p:blipFill>
        <p:spPr>
          <a:xfrm>
            <a:off x="4729173" y="822950"/>
            <a:ext cx="4414828" cy="3776473"/>
          </a:xfrm>
          <a:prstGeom prst="rect">
            <a:avLst/>
          </a:prstGeom>
          <a:noFill/>
          <a:ln>
            <a:noFill/>
          </a:ln>
        </p:spPr>
      </p:pic>
      <p:sp>
        <p:nvSpPr>
          <p:cNvPr id="394" name="Google Shape;394;p56"/>
          <p:cNvSpPr txBox="1"/>
          <p:nvPr>
            <p:ph idx="1" type="body"/>
          </p:nvPr>
        </p:nvSpPr>
        <p:spPr>
          <a:xfrm>
            <a:off x="811608" y="2571750"/>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bulldozer has come to be a symbol of intimidation against Muslims and other religious minorities in India, and its inclusion in this event was wrong. “</a:t>
            </a:r>
            <a:endParaRPr/>
          </a:p>
          <a:p>
            <a:pPr indent="0" lvl="0" marL="0" rtl="0" algn="l">
              <a:spcBef>
                <a:spcPts val="1600"/>
              </a:spcBef>
              <a:spcAft>
                <a:spcPts val="1600"/>
              </a:spcAft>
              <a:buNone/>
            </a:pPr>
            <a:r>
              <a:t/>
            </a:r>
            <a:endParaRPr/>
          </a:p>
        </p:txBody>
      </p:sp>
      <p:sp>
        <p:nvSpPr>
          <p:cNvPr id="395" name="Google Shape;395;p56"/>
          <p:cNvSpPr txBox="1"/>
          <p:nvPr>
            <p:ph type="title"/>
          </p:nvPr>
        </p:nvSpPr>
        <p:spPr>
          <a:xfrm>
            <a:off x="811608" y="1332125"/>
            <a:ext cx="27705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t>SEN. BOB MENENDEZ &amp; CORY BOOKER</a:t>
            </a:r>
            <a:endParaRPr sz="2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57"/>
          <p:cNvPicPr preferRelativeResize="0"/>
          <p:nvPr/>
        </p:nvPicPr>
        <p:blipFill rotWithShape="1">
          <a:blip r:embed="rId3">
            <a:alphaModFix/>
          </a:blip>
          <a:srcRect b="0" l="6163" r="6155" t="0"/>
          <a:stretch/>
        </p:blipFill>
        <p:spPr>
          <a:xfrm flipH="1">
            <a:off x="4729172" y="822950"/>
            <a:ext cx="4414828" cy="3776475"/>
          </a:xfrm>
          <a:prstGeom prst="rect">
            <a:avLst/>
          </a:prstGeom>
          <a:noFill/>
          <a:ln>
            <a:noFill/>
          </a:ln>
        </p:spPr>
      </p:pic>
      <p:sp>
        <p:nvSpPr>
          <p:cNvPr id="401" name="Google Shape;401;p57"/>
          <p:cNvSpPr txBox="1"/>
          <p:nvPr>
            <p:ph idx="1" type="body"/>
          </p:nvPr>
        </p:nvSpPr>
        <p:spPr>
          <a:xfrm>
            <a:off x="803408" y="1965425"/>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“How are we promoting a free and open region by supporting Modi? Why has the Biden administration been so reluctant to criticize Modi’s government on human rights? How much does the Modi administration have to criminalize the act of being Muslim in India for us to say something? What will it take for us to outwardly criticize the action that the Modi administration is taking against its Muslim minorities?”</a:t>
            </a:r>
            <a:endParaRPr/>
          </a:p>
        </p:txBody>
      </p:sp>
      <p:sp>
        <p:nvSpPr>
          <p:cNvPr id="402" name="Google Shape;402;p57"/>
          <p:cNvSpPr txBox="1"/>
          <p:nvPr>
            <p:ph type="title"/>
          </p:nvPr>
        </p:nvSpPr>
        <p:spPr>
          <a:xfrm>
            <a:off x="803399" y="725800"/>
            <a:ext cx="31704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100"/>
              <a:t>REP. ILHAN OMAR</a:t>
            </a:r>
            <a:endParaRPr sz="3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8"/>
          <p:cNvPicPr preferRelativeResize="0"/>
          <p:nvPr/>
        </p:nvPicPr>
        <p:blipFill rotWithShape="1">
          <a:blip r:embed="rId3">
            <a:alphaModFix/>
          </a:blip>
          <a:srcRect b="7228" l="0" r="0" t="7228"/>
          <a:stretch/>
        </p:blipFill>
        <p:spPr>
          <a:xfrm>
            <a:off x="4729173" y="822950"/>
            <a:ext cx="4414827" cy="3776473"/>
          </a:xfrm>
          <a:prstGeom prst="rect">
            <a:avLst/>
          </a:prstGeom>
          <a:noFill/>
          <a:ln>
            <a:noFill/>
          </a:ln>
        </p:spPr>
      </p:pic>
      <p:sp>
        <p:nvSpPr>
          <p:cNvPr id="408" name="Google Shape;408;p58"/>
          <p:cNvSpPr txBox="1"/>
          <p:nvPr>
            <p:ph idx="1" type="body"/>
          </p:nvPr>
        </p:nvSpPr>
        <p:spPr>
          <a:xfrm>
            <a:off x="803408" y="2062575"/>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“USCIRF is tremendously disappointed that the Secretary of State did not implement our recommendations and recognize the severity of the religious freedom violations that both USCIRF and the State Department have documented in… India.” </a:t>
            </a:r>
            <a:endParaRPr/>
          </a:p>
          <a:p>
            <a:pPr indent="0" lvl="0" marL="0" rtl="0" algn="l">
              <a:spcBef>
                <a:spcPts val="1600"/>
              </a:spcBef>
              <a:spcAft>
                <a:spcPts val="0"/>
              </a:spcAft>
              <a:buNone/>
            </a:pPr>
            <a:r>
              <a:rPr lang="en"/>
              <a:t>~ Nury Turkel, USCIRF Chair</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09" name="Google Shape;409;p58"/>
          <p:cNvSpPr txBox="1"/>
          <p:nvPr>
            <p:ph type="title"/>
          </p:nvPr>
        </p:nvSpPr>
        <p:spPr>
          <a:xfrm>
            <a:off x="803398" y="822950"/>
            <a:ext cx="34176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UNITED STATES COMMISSION ON INTERNATIONAL RELIGIOUS FREEDOM</a:t>
            </a:r>
            <a:endParaRPr sz="2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59"/>
          <p:cNvPicPr preferRelativeResize="0"/>
          <p:nvPr/>
        </p:nvPicPr>
        <p:blipFill rotWithShape="1">
          <a:blip r:embed="rId3">
            <a:alphaModFix/>
          </a:blip>
          <a:srcRect b="0" l="6163" r="6155" t="0"/>
          <a:stretch/>
        </p:blipFill>
        <p:spPr>
          <a:xfrm>
            <a:off x="4729173" y="822950"/>
            <a:ext cx="4414828" cy="3776473"/>
          </a:xfrm>
          <a:prstGeom prst="rect">
            <a:avLst/>
          </a:prstGeom>
          <a:noFill/>
          <a:ln>
            <a:noFill/>
          </a:ln>
        </p:spPr>
      </p:pic>
      <p:sp>
        <p:nvSpPr>
          <p:cNvPr id="415" name="Google Shape;415;p59"/>
          <p:cNvSpPr txBox="1"/>
          <p:nvPr>
            <p:ph idx="1" type="body"/>
          </p:nvPr>
        </p:nvSpPr>
        <p:spPr>
          <a:xfrm>
            <a:off x="803408" y="2592725"/>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We are concerned with the targeting of a number of communities in India, including Muslims, Christians, Sikhs, [and] the Hindu Dalit community and indigenous communities.”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16" name="Google Shape;416;p59"/>
          <p:cNvSpPr txBox="1"/>
          <p:nvPr>
            <p:ph type="title"/>
          </p:nvPr>
        </p:nvSpPr>
        <p:spPr>
          <a:xfrm>
            <a:off x="803398" y="1353100"/>
            <a:ext cx="34176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UNITED STATES AMBASSADOR-AT-LARGE FOR INTERNATIONAL RELIGIOUS FREEDOM RASHAD HUSSAIN</a:t>
            </a:r>
            <a:endParaRPr sz="2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0"/>
          <p:cNvPicPr preferRelativeResize="0"/>
          <p:nvPr/>
        </p:nvPicPr>
        <p:blipFill rotWithShape="1">
          <a:blip r:embed="rId3">
            <a:alphaModFix/>
          </a:blip>
          <a:srcRect b="0" l="11035" r="11027" t="0"/>
          <a:stretch/>
        </p:blipFill>
        <p:spPr>
          <a:xfrm>
            <a:off x="4729173" y="822950"/>
            <a:ext cx="4414827" cy="3776473"/>
          </a:xfrm>
          <a:prstGeom prst="rect">
            <a:avLst/>
          </a:prstGeom>
          <a:noFill/>
          <a:ln>
            <a:noFill/>
          </a:ln>
        </p:spPr>
      </p:pic>
      <p:sp>
        <p:nvSpPr>
          <p:cNvPr id="422" name="Google Shape;422;p60"/>
          <p:cNvSpPr txBox="1"/>
          <p:nvPr>
            <p:ph idx="1" type="body"/>
          </p:nvPr>
        </p:nvSpPr>
        <p:spPr>
          <a:xfrm>
            <a:off x="811608" y="2571750"/>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Haridwar event] was exactly aimed at inciting the genocide of Muslims. As the leader of India he has an obligation to denounce this genocidal speech... Yet, Narendra Modi has not spoken against it.”</a:t>
            </a:r>
            <a:endParaRPr/>
          </a:p>
        </p:txBody>
      </p:sp>
      <p:sp>
        <p:nvSpPr>
          <p:cNvPr id="423" name="Google Shape;423;p60"/>
          <p:cNvSpPr txBox="1"/>
          <p:nvPr>
            <p:ph type="title"/>
          </p:nvPr>
        </p:nvSpPr>
        <p:spPr>
          <a:xfrm>
            <a:off x="811598" y="1332125"/>
            <a:ext cx="33462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t>GENOCIDE WATCH FOUNDER DR. GREGORY STANTON</a:t>
            </a:r>
            <a:endParaRPr sz="27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1"/>
          <p:cNvPicPr preferRelativeResize="0"/>
          <p:nvPr/>
        </p:nvPicPr>
        <p:blipFill rotWithShape="1">
          <a:blip r:embed="rId3">
            <a:alphaModFix/>
          </a:blip>
          <a:srcRect b="19831" l="21592" r="31293" t="19837"/>
          <a:stretch/>
        </p:blipFill>
        <p:spPr>
          <a:xfrm>
            <a:off x="4729173" y="822950"/>
            <a:ext cx="4414828" cy="3776473"/>
          </a:xfrm>
          <a:prstGeom prst="rect">
            <a:avLst/>
          </a:prstGeom>
          <a:noFill/>
          <a:ln>
            <a:noFill/>
          </a:ln>
        </p:spPr>
      </p:pic>
      <p:sp>
        <p:nvSpPr>
          <p:cNvPr id="429" name="Google Shape;429;p61"/>
          <p:cNvSpPr txBox="1"/>
          <p:nvPr>
            <p:ph idx="1" type="body"/>
          </p:nvPr>
        </p:nvSpPr>
        <p:spPr>
          <a:xfrm>
            <a:off x="795198" y="1998200"/>
            <a:ext cx="35079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facts are clear: attacks against religious minorities in India, especially Muslims, have increased… BJP leaders and affiliated groups have long stigmatized minority communities as a threat to national security and to the Hindu way of life, in particular making divisive, hate-filled remarks against Muslims around state and national elections, targeting the Hindu vote.”</a:t>
            </a:r>
            <a:endParaRPr/>
          </a:p>
          <a:p>
            <a:pPr indent="0" lvl="0" marL="0" rtl="0" algn="l">
              <a:spcBef>
                <a:spcPts val="1600"/>
              </a:spcBef>
              <a:spcAft>
                <a:spcPts val="1600"/>
              </a:spcAft>
              <a:buNone/>
            </a:pPr>
            <a:r>
              <a:rPr lang="en"/>
              <a:t>~ John Sifton, Asia Advocacy Director</a:t>
            </a:r>
            <a:endParaRPr/>
          </a:p>
        </p:txBody>
      </p:sp>
      <p:sp>
        <p:nvSpPr>
          <p:cNvPr id="430" name="Google Shape;430;p61"/>
          <p:cNvSpPr txBox="1"/>
          <p:nvPr>
            <p:ph type="title"/>
          </p:nvPr>
        </p:nvSpPr>
        <p:spPr>
          <a:xfrm>
            <a:off x="795198" y="758575"/>
            <a:ext cx="33462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HUMAN RIGHTS WATCH</a:t>
            </a:r>
            <a:endParaRPr sz="3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62"/>
          <p:cNvPicPr preferRelativeResize="0"/>
          <p:nvPr/>
        </p:nvPicPr>
        <p:blipFill rotWithShape="1">
          <a:blip r:embed="rId3">
            <a:alphaModFix/>
          </a:blip>
          <a:srcRect b="0" l="5189" r="5180" t="0"/>
          <a:stretch/>
        </p:blipFill>
        <p:spPr>
          <a:xfrm>
            <a:off x="4729173" y="822950"/>
            <a:ext cx="4414827" cy="3776474"/>
          </a:xfrm>
          <a:prstGeom prst="rect">
            <a:avLst/>
          </a:prstGeom>
          <a:noFill/>
          <a:ln>
            <a:noFill/>
          </a:ln>
        </p:spPr>
      </p:pic>
      <p:sp>
        <p:nvSpPr>
          <p:cNvPr id="436" name="Google Shape;436;p62"/>
          <p:cNvSpPr txBox="1"/>
          <p:nvPr>
            <p:ph idx="1" type="body"/>
          </p:nvPr>
        </p:nvSpPr>
        <p:spPr>
          <a:xfrm>
            <a:off x="803408" y="2366925"/>
            <a:ext cx="29010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violence against journalists, the politically partisan media and the concentration of media ownership all demonstrate that press freedom is in crisis in ‘the world’s largest democracy’, ruled since 2014 by Prime Minister Narendra Modi, the leader of the Bharatiya Janata Party (BJP) and the embodiment of the Hindu nationalist right.”</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437" name="Google Shape;437;p62"/>
          <p:cNvSpPr txBox="1"/>
          <p:nvPr>
            <p:ph type="title"/>
          </p:nvPr>
        </p:nvSpPr>
        <p:spPr>
          <a:xfrm>
            <a:off x="803398" y="1127300"/>
            <a:ext cx="3346200" cy="118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t>REPORTERS WITHOUT BORDERS</a:t>
            </a:r>
            <a:endParaRPr sz="3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1" name="Shape 441"/>
        <p:cNvGrpSpPr/>
        <p:nvPr/>
      </p:nvGrpSpPr>
      <p:grpSpPr>
        <a:xfrm>
          <a:off x="0" y="0"/>
          <a:ext cx="0" cy="0"/>
          <a:chOff x="0" y="0"/>
          <a:chExt cx="0" cy="0"/>
        </a:xfrm>
      </p:grpSpPr>
      <p:sp>
        <p:nvSpPr>
          <p:cNvPr id="442" name="Google Shape;442;p63"/>
          <p:cNvSpPr txBox="1"/>
          <p:nvPr>
            <p:ph type="title"/>
          </p:nvPr>
        </p:nvSpPr>
        <p:spPr>
          <a:xfrm>
            <a:off x="2434725" y="2694550"/>
            <a:ext cx="5456400" cy="1963500"/>
          </a:xfrm>
          <a:prstGeom prst="rect">
            <a:avLst/>
          </a:prstGeom>
          <a:solidFill>
            <a:srgbClr val="000000">
              <a:alpha val="30170"/>
            </a:srgbClr>
          </a:solidFill>
        </p:spPr>
        <p:txBody>
          <a:bodyPr anchorCtr="0" anchor="b" bIns="91425" lIns="91425" spcFirstLastPara="1" rIns="91425" wrap="square" tIns="91425">
            <a:noAutofit/>
          </a:bodyPr>
          <a:lstStyle/>
          <a:p>
            <a:pPr indent="0" lvl="0" marL="0" rtl="0" algn="r">
              <a:spcBef>
                <a:spcPts val="0"/>
              </a:spcBef>
              <a:spcAft>
                <a:spcPts val="0"/>
              </a:spcAft>
              <a:buNone/>
            </a:pPr>
            <a:r>
              <a:rPr lang="en" sz="5700"/>
              <a:t>AMERICAN HINDUTVA</a:t>
            </a:r>
            <a:endParaRPr sz="57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4"/>
          <p:cNvSpPr txBox="1"/>
          <p:nvPr>
            <p:ph idx="1" type="body"/>
          </p:nvPr>
        </p:nvSpPr>
        <p:spPr>
          <a:xfrm>
            <a:off x="4713775" y="2571750"/>
            <a:ext cx="38232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Hindu American Foundation sues the state of California to push back against caste protections.</a:t>
            </a:r>
            <a:endParaRPr/>
          </a:p>
          <a:p>
            <a:pPr indent="0" lvl="0" marL="0" rtl="0" algn="l">
              <a:spcBef>
                <a:spcPts val="1600"/>
              </a:spcBef>
              <a:spcAft>
                <a:spcPts val="0"/>
              </a:spcAft>
              <a:buNone/>
            </a:pPr>
            <a:r>
              <a:rPr lang="en"/>
              <a:t>HAF also sues five activists and academics in a SLAPP lawsuit.</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48" name="Google Shape;448;p64"/>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2021-2022</a:t>
            </a:r>
            <a:endParaRPr/>
          </a:p>
        </p:txBody>
      </p:sp>
      <p:pic>
        <p:nvPicPr>
          <p:cNvPr id="449" name="Google Shape;449;p64"/>
          <p:cNvPicPr preferRelativeResize="0"/>
          <p:nvPr/>
        </p:nvPicPr>
        <p:blipFill rotWithShape="1">
          <a:blip r:embed="rId3">
            <a:alphaModFix/>
          </a:blip>
          <a:srcRect b="0" l="17514" r="17520" t="0"/>
          <a:stretch/>
        </p:blipFill>
        <p:spPr>
          <a:xfrm flipH="1">
            <a:off x="-3" y="822950"/>
            <a:ext cx="4311129" cy="34838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5"/>
          <p:cNvSpPr txBox="1"/>
          <p:nvPr>
            <p:ph idx="1" type="body"/>
          </p:nvPr>
        </p:nvSpPr>
        <p:spPr>
          <a:xfrm>
            <a:off x="4713775" y="2571750"/>
            <a:ext cx="40587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rightwing Hindu group includes a bulldozer in its Indian Independence Day parade in Edison, NJ.</a:t>
            </a:r>
            <a:endParaRPr/>
          </a:p>
          <a:p>
            <a:pPr indent="0" lvl="0" marL="0" rtl="0" algn="l">
              <a:spcBef>
                <a:spcPts val="1600"/>
              </a:spcBef>
              <a:spcAft>
                <a:spcPts val="1600"/>
              </a:spcAft>
              <a:buNone/>
            </a:pPr>
            <a:r>
              <a:t/>
            </a:r>
            <a:endParaRPr/>
          </a:p>
        </p:txBody>
      </p:sp>
      <p:sp>
        <p:nvSpPr>
          <p:cNvPr id="455" name="Google Shape;455;p65"/>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AUGUST 14, 2022</a:t>
            </a:r>
            <a:endParaRPr/>
          </a:p>
        </p:txBody>
      </p:sp>
      <p:pic>
        <p:nvPicPr>
          <p:cNvPr id="456" name="Google Shape;456;p65"/>
          <p:cNvPicPr preferRelativeResize="0"/>
          <p:nvPr/>
        </p:nvPicPr>
        <p:blipFill rotWithShape="1">
          <a:blip r:embed="rId3">
            <a:alphaModFix/>
          </a:blip>
          <a:srcRect b="0" l="3591" r="3600" t="0"/>
          <a:stretch/>
        </p:blipFill>
        <p:spPr>
          <a:xfrm>
            <a:off x="-3" y="822950"/>
            <a:ext cx="4311128" cy="3483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30"/>
          <p:cNvSpPr txBox="1"/>
          <p:nvPr>
            <p:ph type="title"/>
          </p:nvPr>
        </p:nvSpPr>
        <p:spPr>
          <a:xfrm>
            <a:off x="1940175" y="3624875"/>
            <a:ext cx="5951100" cy="1033200"/>
          </a:xfrm>
          <a:prstGeom prst="rect">
            <a:avLst/>
          </a:prstGeom>
          <a:solidFill>
            <a:srgbClr val="000000">
              <a:alpha val="30170"/>
            </a:srgbClr>
          </a:solidFill>
        </p:spPr>
        <p:txBody>
          <a:bodyPr anchorCtr="0" anchor="b" bIns="91425" lIns="91425" spcFirstLastPara="1" rIns="91425" wrap="square" tIns="91425">
            <a:noAutofit/>
          </a:bodyPr>
          <a:lstStyle/>
          <a:p>
            <a:pPr indent="0" lvl="0" marL="0" rtl="0" algn="r">
              <a:spcBef>
                <a:spcPts val="0"/>
              </a:spcBef>
              <a:spcAft>
                <a:spcPts val="0"/>
              </a:spcAft>
              <a:buNone/>
            </a:pPr>
            <a:r>
              <a:rPr lang="en" sz="5700"/>
              <a:t>HINDUTVA TIMELINE</a:t>
            </a:r>
            <a:endParaRPr sz="57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6"/>
          <p:cNvSpPr txBox="1"/>
          <p:nvPr>
            <p:ph idx="1" type="body"/>
          </p:nvPr>
        </p:nvSpPr>
        <p:spPr>
          <a:xfrm>
            <a:off x="4713775" y="2571750"/>
            <a:ext cx="38232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Sadhvi Ritambhara, a leader of one of India’s largest / most violent extremist groups, is invited to events across the US.</a:t>
            </a:r>
            <a:endParaRPr/>
          </a:p>
          <a:p>
            <a:pPr indent="0" lvl="0" marL="0" rtl="0" algn="l">
              <a:spcBef>
                <a:spcPts val="1600"/>
              </a:spcBef>
              <a:spcAft>
                <a:spcPts val="1600"/>
              </a:spcAft>
              <a:buNone/>
            </a:pPr>
            <a:r>
              <a:t/>
            </a:r>
            <a:endParaRPr/>
          </a:p>
        </p:txBody>
      </p:sp>
      <p:sp>
        <p:nvSpPr>
          <p:cNvPr id="462" name="Google Shape;462;p66"/>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SEPTEMBER </a:t>
            </a:r>
            <a:endParaRPr/>
          </a:p>
        </p:txBody>
      </p:sp>
      <p:pic>
        <p:nvPicPr>
          <p:cNvPr id="463" name="Google Shape;463;p66"/>
          <p:cNvPicPr preferRelativeResize="0"/>
          <p:nvPr/>
        </p:nvPicPr>
        <p:blipFill rotWithShape="1">
          <a:blip r:embed="rId3">
            <a:alphaModFix/>
          </a:blip>
          <a:srcRect b="0" l="3591" r="3600" t="0"/>
          <a:stretch/>
        </p:blipFill>
        <p:spPr>
          <a:xfrm>
            <a:off x="-2" y="822950"/>
            <a:ext cx="4311128" cy="34838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7"/>
          <p:cNvSpPr txBox="1"/>
          <p:nvPr>
            <p:ph idx="1" type="body"/>
          </p:nvPr>
        </p:nvSpPr>
        <p:spPr>
          <a:xfrm>
            <a:off x="4713775" y="2571750"/>
            <a:ext cx="38232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Hindu extremist attends a Teaneck city council meeting, where he makes a hate speech calling Muslims rapists and terrorists.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69" name="Google Shape;469;p67"/>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SEPTEMBER </a:t>
            </a:r>
            <a:endParaRPr/>
          </a:p>
        </p:txBody>
      </p:sp>
      <p:pic>
        <p:nvPicPr>
          <p:cNvPr id="470" name="Google Shape;470;p67"/>
          <p:cNvPicPr preferRelativeResize="0"/>
          <p:nvPr/>
        </p:nvPicPr>
        <p:blipFill rotWithShape="1">
          <a:blip r:embed="rId3">
            <a:alphaModFix/>
          </a:blip>
          <a:srcRect b="0" l="4809" r="25581" t="0"/>
          <a:stretch/>
        </p:blipFill>
        <p:spPr>
          <a:xfrm>
            <a:off x="-4" y="822950"/>
            <a:ext cx="4311130" cy="3483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8"/>
          <p:cNvSpPr txBox="1"/>
          <p:nvPr>
            <p:ph idx="1" type="body"/>
          </p:nvPr>
        </p:nvSpPr>
        <p:spPr>
          <a:xfrm>
            <a:off x="4713775" y="2571750"/>
            <a:ext cx="38232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 influence from RSS sympathizers,  Illinois General Assembly passes the Illinois Indian American Advisory Council Act (HB4070). The law excludes Muslims from being able to join the council, stating that "Indian" refers to “a person descended from any of the countries of the subcontinent that are not primarily Muslim in character.”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76" name="Google Shape;476;p68"/>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NOVEMBER</a:t>
            </a:r>
            <a:endParaRPr/>
          </a:p>
        </p:txBody>
      </p:sp>
      <p:pic>
        <p:nvPicPr>
          <p:cNvPr id="477" name="Google Shape;477;p68"/>
          <p:cNvPicPr preferRelativeResize="0"/>
          <p:nvPr/>
        </p:nvPicPr>
        <p:blipFill rotWithShape="1">
          <a:blip r:embed="rId3">
            <a:alphaModFix/>
          </a:blip>
          <a:srcRect b="33444" l="17281" r="27785" t="0"/>
          <a:stretch/>
        </p:blipFill>
        <p:spPr>
          <a:xfrm>
            <a:off x="-3" y="822950"/>
            <a:ext cx="4311130" cy="34838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9"/>
          <p:cNvSpPr txBox="1"/>
          <p:nvPr>
            <p:ph idx="1" type="body"/>
          </p:nvPr>
        </p:nvSpPr>
        <p:spPr>
          <a:xfrm>
            <a:off x="4713775" y="2571750"/>
            <a:ext cx="38232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r>
              <a:rPr lang="en"/>
              <a:t>digital billboard truck displaying images of 2008 terrorist attack in Mumbai (India) circles the parking lots of 4 mosques in Piscataway, NJ and surrounding areas. Elected officials condemn the incident as an act of hatred and intimidation.</a:t>
            </a:r>
            <a:endParaRPr/>
          </a:p>
          <a:p>
            <a:pPr indent="0" lvl="0" marL="0" rtl="0" algn="l">
              <a:spcBef>
                <a:spcPts val="1600"/>
              </a:spcBef>
              <a:spcAft>
                <a:spcPts val="1600"/>
              </a:spcAft>
              <a:buNone/>
            </a:pPr>
            <a:r>
              <a:t/>
            </a:r>
            <a:endParaRPr/>
          </a:p>
        </p:txBody>
      </p:sp>
      <p:sp>
        <p:nvSpPr>
          <p:cNvPr id="483" name="Google Shape;483;p69"/>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NOVEMBER</a:t>
            </a:r>
            <a:endParaRPr/>
          </a:p>
        </p:txBody>
      </p:sp>
      <p:pic>
        <p:nvPicPr>
          <p:cNvPr id="484" name="Google Shape;484;p69"/>
          <p:cNvPicPr preferRelativeResize="0"/>
          <p:nvPr/>
        </p:nvPicPr>
        <p:blipFill rotWithShape="1">
          <a:blip r:embed="rId3">
            <a:alphaModFix/>
          </a:blip>
          <a:srcRect b="0" l="15195" r="15195" t="0"/>
          <a:stretch/>
        </p:blipFill>
        <p:spPr>
          <a:xfrm>
            <a:off x="-3" y="822950"/>
            <a:ext cx="4311130" cy="3483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0"/>
          <p:cNvSpPr txBox="1"/>
          <p:nvPr>
            <p:ph idx="1" type="body"/>
          </p:nvPr>
        </p:nvSpPr>
        <p:spPr>
          <a:xfrm>
            <a:off x="4713775" y="2571750"/>
            <a:ext cx="3823200" cy="20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Hindu Heritage Foundation (GHHF), an RSS-aligned Hindu supremacist group based in Texas, holds a fundraiser to demolish churches in India, triggering protests in the diaspora. </a:t>
            </a:r>
            <a:endParaRPr/>
          </a:p>
          <a:p>
            <a:pPr indent="0" lvl="0" marL="0" rtl="0" algn="l">
              <a:spcBef>
                <a:spcPts val="1600"/>
              </a:spcBef>
              <a:spcAft>
                <a:spcPts val="1600"/>
              </a:spcAft>
              <a:buNone/>
            </a:pPr>
            <a:r>
              <a:t/>
            </a:r>
            <a:endParaRPr/>
          </a:p>
        </p:txBody>
      </p:sp>
      <p:sp>
        <p:nvSpPr>
          <p:cNvPr id="490" name="Google Shape;490;p70"/>
          <p:cNvSpPr txBox="1"/>
          <p:nvPr>
            <p:ph idx="2" type="title"/>
          </p:nvPr>
        </p:nvSpPr>
        <p:spPr>
          <a:xfrm>
            <a:off x="4718304" y="1639824"/>
            <a:ext cx="4160400" cy="7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NOVEMBER</a:t>
            </a:r>
            <a:endParaRPr/>
          </a:p>
        </p:txBody>
      </p:sp>
      <p:pic>
        <p:nvPicPr>
          <p:cNvPr id="491" name="Google Shape;491;p70"/>
          <p:cNvPicPr preferRelativeResize="0"/>
          <p:nvPr/>
        </p:nvPicPr>
        <p:blipFill rotWithShape="1">
          <a:blip r:embed="rId3">
            <a:alphaModFix/>
          </a:blip>
          <a:srcRect b="39390" l="0" r="0" t="0"/>
          <a:stretch/>
        </p:blipFill>
        <p:spPr>
          <a:xfrm>
            <a:off x="-3" y="822950"/>
            <a:ext cx="4311129" cy="34838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1"/>
          <p:cNvSpPr txBox="1"/>
          <p:nvPr>
            <p:ph type="title"/>
          </p:nvPr>
        </p:nvSpPr>
        <p:spPr>
          <a:xfrm>
            <a:off x="820950" y="445025"/>
            <a:ext cx="559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ASKS</a:t>
            </a:r>
            <a:endParaRPr/>
          </a:p>
        </p:txBody>
      </p:sp>
      <p:sp>
        <p:nvSpPr>
          <p:cNvPr id="497" name="Google Shape;497;p71"/>
          <p:cNvSpPr txBox="1"/>
          <p:nvPr>
            <p:ph idx="4294967295" type="body"/>
          </p:nvPr>
        </p:nvSpPr>
        <p:spPr>
          <a:xfrm>
            <a:off x="950250" y="1462000"/>
            <a:ext cx="6152100" cy="2006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That the City of San Francisco do its due diligence in learning about Hindutva </a:t>
            </a:r>
            <a:endParaRPr sz="2000"/>
          </a:p>
          <a:p>
            <a:pPr indent="0" lvl="0" marL="457200" rtl="0" algn="l">
              <a:spcBef>
                <a:spcPts val="1600"/>
              </a:spcBef>
              <a:spcAft>
                <a:spcPts val="0"/>
              </a:spcAft>
              <a:buNone/>
            </a:pPr>
            <a:r>
              <a:t/>
            </a:r>
            <a:endParaRPr sz="2000"/>
          </a:p>
          <a:p>
            <a:pPr indent="-355600" lvl="0" marL="457200" rtl="0" algn="l">
              <a:spcBef>
                <a:spcPts val="1600"/>
              </a:spcBef>
              <a:spcAft>
                <a:spcPts val="0"/>
              </a:spcAft>
              <a:buSzPts val="2000"/>
              <a:buAutoNum type="arabicPeriod"/>
            </a:pPr>
            <a:r>
              <a:rPr lang="en" sz="2000"/>
              <a:t>That the City distances</a:t>
            </a:r>
            <a:r>
              <a:rPr lang="en" sz="2000"/>
              <a:t> itself publicly from RSS-affiliated groups and from Hindutva as an ideology</a:t>
            </a:r>
            <a:endParaRPr sz="2000"/>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1"/>
          <p:cNvPicPr preferRelativeResize="0"/>
          <p:nvPr/>
        </p:nvPicPr>
        <p:blipFill rotWithShape="1">
          <a:blip r:embed="rId3">
            <a:alphaModFix/>
          </a:blip>
          <a:srcRect b="0" l="41841" r="9652" t="0"/>
          <a:stretch/>
        </p:blipFill>
        <p:spPr>
          <a:xfrm>
            <a:off x="0" y="0"/>
            <a:ext cx="4435478" cy="5143500"/>
          </a:xfrm>
          <a:prstGeom prst="rect">
            <a:avLst/>
          </a:prstGeom>
          <a:noFill/>
          <a:ln>
            <a:noFill/>
          </a:ln>
        </p:spPr>
      </p:pic>
      <p:sp>
        <p:nvSpPr>
          <p:cNvPr id="199" name="Google Shape;199;p31"/>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1923</a:t>
            </a:r>
            <a:endParaRPr/>
          </a:p>
        </p:txBody>
      </p:sp>
      <p:sp>
        <p:nvSpPr>
          <p:cNvPr id="200" name="Google Shape;200;p31"/>
          <p:cNvSpPr txBox="1"/>
          <p:nvPr>
            <p:ph idx="1" type="body"/>
          </p:nvPr>
        </p:nvSpPr>
        <p:spPr>
          <a:xfrm>
            <a:off x="4719796" y="2571750"/>
            <a:ext cx="34914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Vinayak Savarkar, a Far Right Hindu Brahmin, </a:t>
            </a:r>
            <a:r>
              <a:rPr lang="en"/>
              <a:t>articulates</a:t>
            </a:r>
            <a:r>
              <a:rPr lang="en"/>
              <a:t> the Hindutva ideology and advocates for mass violence against Muslims and Christians.</a:t>
            </a:r>
            <a:endParaRPr/>
          </a:p>
        </p:txBody>
      </p:sp>
      <p:cxnSp>
        <p:nvCxnSpPr>
          <p:cNvPr id="201" name="Google Shape;201;p31"/>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2"/>
          <p:cNvPicPr preferRelativeResize="0"/>
          <p:nvPr/>
        </p:nvPicPr>
        <p:blipFill rotWithShape="1">
          <a:blip r:embed="rId3">
            <a:alphaModFix/>
          </a:blip>
          <a:srcRect b="0" l="8861" r="8861" t="0"/>
          <a:stretch/>
        </p:blipFill>
        <p:spPr>
          <a:xfrm>
            <a:off x="3047650" y="0"/>
            <a:ext cx="6096300" cy="5143500"/>
          </a:xfrm>
          <a:prstGeom prst="rect">
            <a:avLst/>
          </a:prstGeom>
          <a:noFill/>
          <a:ln>
            <a:noFill/>
          </a:ln>
        </p:spPr>
      </p:pic>
      <p:sp>
        <p:nvSpPr>
          <p:cNvPr id="207" name="Google Shape;207;p32"/>
          <p:cNvSpPr txBox="1"/>
          <p:nvPr>
            <p:ph type="title"/>
          </p:nvPr>
        </p:nvSpPr>
        <p:spPr>
          <a:xfrm>
            <a:off x="233600" y="829550"/>
            <a:ext cx="2566200" cy="89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SAVARKAR’S VIEWS</a:t>
            </a:r>
            <a:endParaRPr/>
          </a:p>
        </p:txBody>
      </p:sp>
      <p:sp>
        <p:nvSpPr>
          <p:cNvPr id="208" name="Google Shape;208;p32"/>
          <p:cNvSpPr txBox="1"/>
          <p:nvPr>
            <p:ph idx="1" type="body"/>
          </p:nvPr>
        </p:nvSpPr>
        <p:spPr>
          <a:xfrm>
            <a:off x="233600" y="1798300"/>
            <a:ext cx="2566200" cy="297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a:t>“</a:t>
            </a:r>
            <a:r>
              <a:rPr i="1" lang="en"/>
              <a:t>Germany has every right to resort to Nazism and Italy to fascism, and events have justified that those isms… were imperative and beneficial under the conditions that obtained there.”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3"/>
          <p:cNvPicPr preferRelativeResize="0"/>
          <p:nvPr/>
        </p:nvPicPr>
        <p:blipFill rotWithShape="1">
          <a:blip r:embed="rId3">
            <a:alphaModFix/>
          </a:blip>
          <a:srcRect b="0" l="8207" r="8215" t="0"/>
          <a:stretch/>
        </p:blipFill>
        <p:spPr>
          <a:xfrm>
            <a:off x="3412700" y="0"/>
            <a:ext cx="5731301" cy="5143024"/>
          </a:xfrm>
          <a:prstGeom prst="rect">
            <a:avLst/>
          </a:prstGeom>
          <a:noFill/>
          <a:ln>
            <a:noFill/>
          </a:ln>
        </p:spPr>
      </p:pic>
      <p:sp>
        <p:nvSpPr>
          <p:cNvPr id="214" name="Google Shape;214;p3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 S. GOLWALKAR’S VIEWS</a:t>
            </a:r>
            <a:endParaRPr/>
          </a:p>
        </p:txBody>
      </p:sp>
      <p:sp>
        <p:nvSpPr>
          <p:cNvPr id="215" name="Google Shape;215;p33"/>
          <p:cNvSpPr txBox="1"/>
          <p:nvPr>
            <p:ph idx="1" type="body"/>
          </p:nvPr>
        </p:nvSpPr>
        <p:spPr>
          <a:xfrm>
            <a:off x="311700" y="1062050"/>
            <a:ext cx="2808000" cy="288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p>
          <a:p>
            <a:pPr indent="0" lvl="0" marL="0" rtl="0" algn="l">
              <a:spcBef>
                <a:spcPts val="1600"/>
              </a:spcBef>
              <a:spcAft>
                <a:spcPts val="1600"/>
              </a:spcAft>
              <a:buNone/>
            </a:pPr>
            <a:r>
              <a:rPr lang="en" sz="1400"/>
              <a:t>“The foreign races in [India]... must entertain no idea but those of the glorification of the Hindu race and culture, i.e., of the Hindu nation and must lose their separate existence to merge in the Hindu race, or may stay in the country, wholly subordinated to the Hindu Nation, claiming nothing, deserving no privileges, far less any preferential treatment, not even citizen’s rights.”</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4"/>
          <p:cNvPicPr preferRelativeResize="0"/>
          <p:nvPr/>
        </p:nvPicPr>
        <p:blipFill rotWithShape="1">
          <a:blip r:embed="rId3">
            <a:alphaModFix/>
          </a:blip>
          <a:srcRect b="0" l="17662" r="17662" t="0"/>
          <a:stretch/>
        </p:blipFill>
        <p:spPr>
          <a:xfrm>
            <a:off x="0" y="0"/>
            <a:ext cx="4435477" cy="5143500"/>
          </a:xfrm>
          <a:prstGeom prst="rect">
            <a:avLst/>
          </a:prstGeom>
          <a:noFill/>
          <a:ln>
            <a:noFill/>
          </a:ln>
        </p:spPr>
      </p:pic>
      <p:sp>
        <p:nvSpPr>
          <p:cNvPr id="221" name="Google Shape;221;p34"/>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1925</a:t>
            </a:r>
            <a:endParaRPr/>
          </a:p>
        </p:txBody>
      </p:sp>
      <p:sp>
        <p:nvSpPr>
          <p:cNvPr id="222" name="Google Shape;222;p34"/>
          <p:cNvSpPr txBox="1"/>
          <p:nvPr>
            <p:ph idx="1" type="body"/>
          </p:nvPr>
        </p:nvSpPr>
        <p:spPr>
          <a:xfrm>
            <a:off x="4719796" y="2571750"/>
            <a:ext cx="34914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The Rashtriya Swayamsevak Sangh (RSS) is founded to implement Hindutva’s objectives.</a:t>
            </a:r>
            <a:endParaRPr/>
          </a:p>
        </p:txBody>
      </p:sp>
      <p:cxnSp>
        <p:nvCxnSpPr>
          <p:cNvPr id="223" name="Google Shape;223;p34"/>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5"/>
          <p:cNvPicPr preferRelativeResize="0"/>
          <p:nvPr/>
        </p:nvPicPr>
        <p:blipFill rotWithShape="1">
          <a:blip r:embed="rId3">
            <a:alphaModFix/>
          </a:blip>
          <a:srcRect b="0" l="18925" r="20858" t="0"/>
          <a:stretch/>
        </p:blipFill>
        <p:spPr>
          <a:xfrm>
            <a:off x="0" y="0"/>
            <a:ext cx="4435479" cy="5143501"/>
          </a:xfrm>
          <a:prstGeom prst="rect">
            <a:avLst/>
          </a:prstGeom>
          <a:noFill/>
          <a:ln>
            <a:noFill/>
          </a:ln>
        </p:spPr>
      </p:pic>
      <p:sp>
        <p:nvSpPr>
          <p:cNvPr id="229" name="Google Shape;229;p35"/>
          <p:cNvSpPr txBox="1"/>
          <p:nvPr>
            <p:ph type="title"/>
          </p:nvPr>
        </p:nvSpPr>
        <p:spPr>
          <a:xfrm>
            <a:off x="4719046" y="1747150"/>
            <a:ext cx="3492900" cy="82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1948</a:t>
            </a:r>
            <a:endParaRPr/>
          </a:p>
        </p:txBody>
      </p:sp>
      <p:sp>
        <p:nvSpPr>
          <p:cNvPr id="230" name="Google Shape;230;p35"/>
          <p:cNvSpPr txBox="1"/>
          <p:nvPr>
            <p:ph idx="1" type="body"/>
          </p:nvPr>
        </p:nvSpPr>
        <p:spPr>
          <a:xfrm>
            <a:off x="4719796" y="2571750"/>
            <a:ext cx="3491400" cy="184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Gandhi is assassinated by former RSS member Nathuram Godse. </a:t>
            </a:r>
            <a:endParaRPr/>
          </a:p>
          <a:p>
            <a:pPr indent="0" lvl="0" marL="0" rtl="0" algn="l">
              <a:spcBef>
                <a:spcPts val="1600"/>
              </a:spcBef>
              <a:spcAft>
                <a:spcPts val="1600"/>
              </a:spcAft>
              <a:buNone/>
            </a:pPr>
            <a:r>
              <a:rPr lang="en"/>
              <a:t>RSS is banned as a group by the Indian government.</a:t>
            </a:r>
            <a:endParaRPr/>
          </a:p>
        </p:txBody>
      </p:sp>
      <p:cxnSp>
        <p:nvCxnSpPr>
          <p:cNvPr id="231" name="Google Shape;231;p35"/>
          <p:cNvCxnSpPr/>
          <p:nvPr/>
        </p:nvCxnSpPr>
        <p:spPr>
          <a:xfrm>
            <a:off x="4572091" y="1888325"/>
            <a:ext cx="0" cy="32550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hotography Project Proposal by Slidesgo">
  <a:themeElements>
    <a:clrScheme name="Simple Light">
      <a:dk1>
        <a:srgbClr val="000000"/>
      </a:dk1>
      <a:lt1>
        <a:srgbClr val="FFFFFF"/>
      </a:lt1>
      <a:dk2>
        <a:srgbClr val="797979"/>
      </a:dk2>
      <a:lt2>
        <a:srgbClr val="A7A5A5"/>
      </a:lt2>
      <a:accent1>
        <a:srgbClr val="FEFEFE"/>
      </a:accent1>
      <a:accent2>
        <a:srgbClr val="212121"/>
      </a:accent2>
      <a:accent3>
        <a:srgbClr val="EAEAEB"/>
      </a:accent3>
      <a:accent4>
        <a:srgbClr val="FEFEFE"/>
      </a:accent4>
      <a:accent5>
        <a:srgbClr val="FEFEFE"/>
      </a:accent5>
      <a:accent6>
        <a:srgbClr val="FEFEF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