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 bookmarkIdSeed="3">
  <p:sldMasterIdLst>
    <p:sldMasterId id="2147483672" r:id="rId4"/>
  </p:sldMasterIdLst>
  <p:notesMasterIdLst>
    <p:notesMasterId r:id="rId18"/>
  </p:notesMasterIdLst>
  <p:handoutMasterIdLst>
    <p:handoutMasterId r:id="rId19"/>
  </p:handoutMasterIdLst>
  <p:sldIdLst>
    <p:sldId id="325" r:id="rId5"/>
    <p:sldId id="2501" r:id="rId6"/>
    <p:sldId id="2470" r:id="rId7"/>
    <p:sldId id="2476" r:id="rId8"/>
    <p:sldId id="2499" r:id="rId9"/>
    <p:sldId id="2511" r:id="rId10"/>
    <p:sldId id="2500" r:id="rId11"/>
    <p:sldId id="377" r:id="rId12"/>
    <p:sldId id="378" r:id="rId13"/>
    <p:sldId id="2506" r:id="rId14"/>
    <p:sldId id="2505" r:id="rId15"/>
    <p:sldId id="2508" r:id="rId16"/>
    <p:sldId id="2510" r:id="rId17"/>
  </p:sldIdLst>
  <p:sldSz cx="9144000" cy="5143500" type="screen16x9"/>
  <p:notesSz cx="6985000" cy="92837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04" userDrawn="1">
          <p15:clr>
            <a:srgbClr val="A4A3A4"/>
          </p15:clr>
        </p15:guide>
        <p15:guide id="2" pos="4632" userDrawn="1">
          <p15:clr>
            <a:srgbClr val="A4A3A4"/>
          </p15:clr>
        </p15:guide>
        <p15:guide id="3" pos="5472" userDrawn="1">
          <p15:clr>
            <a:srgbClr val="A4A3A4"/>
          </p15:clr>
        </p15:guide>
        <p15:guide id="4" pos="288" userDrawn="1">
          <p15:clr>
            <a:srgbClr val="A4A3A4"/>
          </p15:clr>
        </p15:guide>
        <p15:guide id="5" orient="horz" pos="2964" userDrawn="1">
          <p15:clr>
            <a:srgbClr val="A4A3A4"/>
          </p15:clr>
        </p15:guide>
        <p15:guide id="6" orient="horz" pos="276" userDrawn="1">
          <p15:clr>
            <a:srgbClr val="A4A3A4"/>
          </p15:clr>
        </p15:guide>
        <p15:guide id="7" orient="horz" pos="61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60B7444-FF73-21DD-0174-096DAE30E532}" name="Rhorer, Trent (HSA)" initials="RT" userId="S::trent.rhorer@sfgov.org::04ac0543-ae29-4f1a-8f63-76b7d8dfc077" providerId="AD"/>
  <p188:author id="{3028C258-3018-EA81-4293-E8E2B51E52A1}" name="Sanchez, Noel (HSA)" initials="NS" userId="S::noel.sanchez@sfgov.org::622ad795-97a8-4130-9bec-2e48c68388f9" providerId="AD"/>
  <p188:author id="{9954105D-E12E-D0E1-A52A-F2E16FB29743}" name="Young, Teresa (HSA)" initials="" userId="S::teresa.young@sfgov.org::2b84155b-65ea-4f1c-b3e0-07c94cd8d3b7" providerId="AD"/>
  <p188:author id="{A14B8E65-62FF-D6C1-27F2-B00370F830A1}" name="Belamide, Jeimil (HSA)" initials="BJ" userId="S::jeimil.belamide@sfgov.org::420d563a-a685-423f-8025-91baa30e8345" providerId="AD"/>
  <p188:author id="{1668E574-538D-04C5-2283-9E5F21E45E69}" name="Smith, Susie (HSA)" initials="SS" userId="S::susie.smith@sfgov.org::ad8dd62b-78b7-4523-97fc-408cd8ba3484" providerId="AD"/>
  <p188:author id="{61CD499D-D23D-211B-E7E6-0FAD6F331D76}" name="Johns, Rose (HSA)" initials="JR" userId="S::rose.johns@sfgov.org::45352c0f-c03c-4e63-8696-bb0e481ca4c9" providerId="AD"/>
  <p188:author id="{B9FA57A4-2F6D-25F9-EED8-C048AB4EA869}" name="Pineda, Anna (HSA)" initials="PA" userId="S::anna.pineda@sfgov.org::014ac695-55b0-4592-bfba-fd50c6ca4741" providerId="AD"/>
  <p188:author id="{32BF5AB1-C02D-CEDE-B675-E49118A8AFB5}" name="Weisberg, Peri (HSA)" initials="WP" userId="S::peri.weisberg@sfgov.org::9e916606-22b1-4718-bc0a-dfcbb941e1c4" providerId="AD"/>
  <p188:author id="{BD2A7CC6-0795-A1D0-4D99-639932F7A9C0}" name="Martin-White, Nora (HSA)" initials="NM" userId="S::nora.martin-white@sfgov.org::a3d35621-343c-4374-ac2e-afad6545792e" providerId="AD"/>
  <p188:author id="{56F59FEB-2756-A27B-89D7-DEAF84DB47FB}" name="Yeh, Mieko (HSA)" initials="Y(" userId="S::courtney.mieko.yeh@sfgov.org::cfeff0cc-e179-450d-8c80-cb5118bb8c5a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yan Scheiber" initials="RS" lastIdx="5" clrIdx="0">
    <p:extLst>
      <p:ext uri="{19B8F6BF-5375-455C-9EA6-DF929625EA0E}">
        <p15:presenceInfo xmlns:p15="http://schemas.microsoft.com/office/powerpoint/2012/main" userId="S::ryan@hubsanfrancisco.com::75c3bc8c-5e63-46f0-bfa3-8811ac73d70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699652"/>
    <a:srgbClr val="42463F"/>
    <a:srgbClr val="112648"/>
    <a:srgbClr val="A7D5C7"/>
    <a:srgbClr val="C3412A"/>
    <a:srgbClr val="017493"/>
    <a:srgbClr val="E5E5E5"/>
    <a:srgbClr val="FAB590"/>
    <a:srgbClr val="ACD5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283" autoAdjust="0"/>
  </p:normalViewPr>
  <p:slideViewPr>
    <p:cSldViewPr snapToGrid="0">
      <p:cViewPr varScale="1">
        <p:scale>
          <a:sx n="67" d="100"/>
          <a:sy n="67" d="100"/>
        </p:scale>
        <p:origin x="1188" y="52"/>
      </p:cViewPr>
      <p:guideLst>
        <p:guide orient="horz" pos="2004"/>
        <p:guide pos="4632"/>
        <p:guide pos="5472"/>
        <p:guide pos="288"/>
        <p:guide orient="horz" pos="2964"/>
        <p:guide orient="horz" pos="276"/>
        <p:guide orient="horz" pos="61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3695A7-3445-FE45-90E1-50ED5A3F823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85BBB392-2411-0049-9B18-889EB4E853EB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2E7303-F5FD-044D-8C0C-ACD2E5F1D26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E502F5-7205-5C42-80F1-AC69877C35B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5655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DC91A0F7-5CC1-3246-A142-ADF38E6E0A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1269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9B1C1D56-10B7-6442-AEBF-BCFB43467249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60463"/>
            <a:ext cx="5572125" cy="3133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67781"/>
            <a:ext cx="5588000" cy="3655457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8C7248A5-A136-3741-B619-2E0E1DCB3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75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53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765" algn="l" defTabSz="68553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530" algn="l" defTabSz="68553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296" algn="l" defTabSz="68553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061" algn="l" defTabSz="68553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3827" algn="l" defTabSz="68553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6592" algn="l" defTabSz="68553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399357" algn="l" defTabSz="68553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2122" algn="l" defTabSz="68553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41D870-567B-3E49-3B2D-C4D6D0E7EB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E8D1797-1A3E-B238-F3E3-3F081134EC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8656E4C-158D-3ECF-7089-1D71A76567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>
              <a:latin typeface="Montserra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F0C439-C996-54B9-E108-F4E0598763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55234">
              <a:defRPr/>
            </a:pPr>
            <a:fld id="{8C7248A5-A136-3741-B619-2E0E1DCB3B04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455234">
                <a:defRPr/>
              </a:pPr>
              <a:t>3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7243549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D270EC-518B-3F22-7065-1D08F9C1CD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EEF78F6-20DC-AA2F-5E36-B578191FF27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803D251-D31A-B53B-D8F1-4ACA4AB606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36CAAB-05F0-6F87-5F67-10D2298E85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55234">
              <a:defRPr/>
            </a:pPr>
            <a:fld id="{8C7248A5-A136-3741-B619-2E0E1DCB3B04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455234">
                <a:defRPr/>
              </a:pPr>
              <a:t>4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3048002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AA6495-B8C5-A0C1-8124-3B34770954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6CF6D92-7AA4-7192-3E6B-59E9DF56AC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6B8B59E-4BC5-ED47-F3FA-263BF1E596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>
              <a:ea typeface="Calibri" panose="020F0502020204030204"/>
              <a:cs typeface="Calibri" panose="020F0502020204030204"/>
            </a:endParaRPr>
          </a:p>
          <a:p>
            <a:pPr>
              <a:defRPr/>
            </a:pPr>
            <a:endParaRPr lang="en-US" dirty="0">
              <a:ea typeface="Calibri" panose="020F0502020204030204"/>
              <a:cs typeface="Calibri" panose="020F0502020204030204"/>
            </a:endParaRPr>
          </a:p>
          <a:p>
            <a:pPr>
              <a:defRPr/>
            </a:pPr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73BBA4-E936-AB2B-EC57-B8221B0F4C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55234">
              <a:defRPr/>
            </a:pPr>
            <a:fld id="{8C7248A5-A136-3741-B619-2E0E1DCB3B04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455234">
                <a:defRPr/>
              </a:pPr>
              <a:t>5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2021650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0C165B-9E62-1E27-742B-A1F05A63E6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2444DBA-9AC8-7A42-C89B-5FDC4646BE1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2C6B338-4D82-F922-DB43-1DA8EA538D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296" indent="-174296" fontAlgn="base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1E080A-A6C6-AEAB-8FDC-6090DE36F7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62791">
              <a:defRPr/>
            </a:pPr>
            <a:fld id="{8C7248A5-A136-3741-B619-2E0E1DCB3B04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462791">
                <a:defRPr/>
              </a:pPr>
              <a:t>6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0889055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7248A5-A136-3741-B619-2E0E1DCB3B0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649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emf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emf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Dark Blue">
    <p:bg>
      <p:bgPr>
        <a:solidFill>
          <a:srgbClr val="1126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72537" y="1647431"/>
            <a:ext cx="3843867" cy="1127472"/>
          </a:xfrm>
        </p:spPr>
        <p:txBody>
          <a:bodyPr anchor="b" anchorCtr="0">
            <a:noAutofit/>
          </a:bodyPr>
          <a:lstStyle>
            <a:lvl1pPr algn="l">
              <a:lnSpc>
                <a:spcPct val="100000"/>
              </a:lnSpc>
              <a:defRPr sz="2600" b="1" i="0">
                <a:solidFill>
                  <a:srgbClr val="FAB590"/>
                </a:solidFill>
                <a:latin typeface="Prodigy Sans SemiBold" pitchFamily="2" charset="77"/>
              </a:defRPr>
            </a:lvl1pPr>
          </a:lstStyle>
          <a:p>
            <a:r>
              <a:rPr lang="en-US"/>
              <a:t>This is a Title Slide for</a:t>
            </a:r>
            <a:br>
              <a:rPr lang="en-US"/>
            </a:br>
            <a:r>
              <a:rPr lang="en-US"/>
              <a:t>San Francisco Human</a:t>
            </a:r>
            <a:br>
              <a:rPr lang="en-US"/>
            </a:br>
            <a:r>
              <a:rPr lang="en-US"/>
              <a:t>Services Agency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82EDF7CD-6414-124A-9051-7BC2B851A1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200" y="441971"/>
            <a:ext cx="2450158" cy="39675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73B9FA0-8CA1-FE42-8A56-730618B04E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b="12116"/>
          <a:stretch/>
        </p:blipFill>
        <p:spPr>
          <a:xfrm>
            <a:off x="6797314" y="2656103"/>
            <a:ext cx="2370750" cy="2487397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9BFAAE8-4BE4-7A4D-8AF6-F12841C64FDF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372537" y="2787713"/>
            <a:ext cx="3843867" cy="379069"/>
          </a:xfrm>
        </p:spPr>
        <p:txBody>
          <a:bodyPr lIns="64008" tIns="0" rIns="137160" bIns="64008">
            <a:noAutofit/>
          </a:bodyPr>
          <a:lstStyle>
            <a:lvl1pPr marL="0" indent="0">
              <a:lnSpc>
                <a:spcPts val="1876"/>
              </a:lnSpc>
              <a:buFont typeface="Arial" panose="020B0604020202020204" pitchFamily="34" charset="0"/>
              <a:buNone/>
              <a:defRPr sz="1200">
                <a:solidFill>
                  <a:srgbClr val="A7D5C7"/>
                </a:solidFill>
                <a:latin typeface="Montserrat" pitchFamily="2" charset="77"/>
              </a:defRPr>
            </a:lvl1pPr>
            <a:lvl2pPr marL="628650" indent="-285750">
              <a:lnSpc>
                <a:spcPts val="1876"/>
              </a:lnSpc>
              <a:buFont typeface="Arial" panose="020B0604020202020204" pitchFamily="34" charset="0"/>
              <a:buChar char="•"/>
              <a:defRPr sz="1200">
                <a:solidFill>
                  <a:srgbClr val="A7D5C7"/>
                </a:solidFill>
                <a:latin typeface="Montserrat" pitchFamily="2" charset="77"/>
              </a:defRPr>
            </a:lvl2pPr>
            <a:lvl3pPr marL="971550" indent="-285750">
              <a:lnSpc>
                <a:spcPts val="1876"/>
              </a:lnSpc>
              <a:buFont typeface="Arial" panose="020B0604020202020204" pitchFamily="34" charset="0"/>
              <a:buChar char="•"/>
              <a:defRPr sz="1200">
                <a:solidFill>
                  <a:srgbClr val="A7D5C7"/>
                </a:solidFill>
                <a:latin typeface="Montserrat" pitchFamily="2" charset="77"/>
              </a:defRPr>
            </a:lvl3pPr>
            <a:lvl4pPr marL="1314450" indent="-285750">
              <a:lnSpc>
                <a:spcPts val="1876"/>
              </a:lnSpc>
              <a:buFont typeface="Arial" panose="020B0604020202020204" pitchFamily="34" charset="0"/>
              <a:buChar char="•"/>
              <a:defRPr sz="1200">
                <a:solidFill>
                  <a:srgbClr val="A7D5C7"/>
                </a:solidFill>
                <a:latin typeface="Montserrat" pitchFamily="2" charset="77"/>
              </a:defRPr>
            </a:lvl4pPr>
            <a:lvl5pPr marL="1657350" indent="-285750">
              <a:lnSpc>
                <a:spcPts val="1876"/>
              </a:lnSpc>
              <a:buFont typeface="Arial" panose="020B0604020202020204" pitchFamily="34" charset="0"/>
              <a:buChar char="•"/>
              <a:defRPr sz="1200">
                <a:solidFill>
                  <a:srgbClr val="A7D5C7"/>
                </a:solidFill>
                <a:latin typeface="Montserrat" pitchFamily="2" charset="77"/>
              </a:defRPr>
            </a:lvl5pPr>
            <a:lvl6pPr>
              <a:defRPr b="0" i="0">
                <a:solidFill>
                  <a:srgbClr val="A7D5C7"/>
                </a:solidFill>
                <a:latin typeface="Montserrat" pitchFamily="2" charset="77"/>
              </a:defRPr>
            </a:lvl6pPr>
            <a:lvl7pPr>
              <a:defRPr b="0" i="0">
                <a:solidFill>
                  <a:srgbClr val="A7D5C7"/>
                </a:solidFill>
                <a:latin typeface="Montserrat" pitchFamily="2" charset="77"/>
              </a:defRPr>
            </a:lvl7pPr>
            <a:lvl8pPr>
              <a:defRPr b="0" i="0">
                <a:solidFill>
                  <a:srgbClr val="A7D5C7"/>
                </a:solidFill>
                <a:latin typeface="Montserrat" pitchFamily="2" charset="77"/>
              </a:defRPr>
            </a:lvl8pPr>
            <a:lvl9pPr>
              <a:defRPr b="0" i="0">
                <a:solidFill>
                  <a:srgbClr val="A7D5C7"/>
                </a:solidFill>
                <a:latin typeface="Montserrat" pitchFamily="2" charset="77"/>
              </a:defRPr>
            </a:lvl9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573339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Blue">
    <p:bg>
      <p:bgPr>
        <a:solidFill>
          <a:srgbClr val="A7D5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7734"/>
            <a:ext cx="5173839" cy="397271"/>
          </a:xfrm>
        </p:spPr>
        <p:txBody>
          <a:bodyPr lIns="36576" tIns="64008" rIns="36576" bIns="64008" anchor="ctr" anchorCtr="0">
            <a:noAutofit/>
          </a:bodyPr>
          <a:lstStyle>
            <a:lvl1pPr>
              <a:defRPr sz="2600" b="1" i="0">
                <a:solidFill>
                  <a:srgbClr val="017493"/>
                </a:solidFill>
                <a:latin typeface="Prodigy Sans SemiBold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68910C-BBCF-BB45-9884-F34D286545B8}"/>
              </a:ext>
            </a:extLst>
          </p:cNvPr>
          <p:cNvSpPr/>
          <p:nvPr userDrawn="1"/>
        </p:nvSpPr>
        <p:spPr>
          <a:xfrm>
            <a:off x="0" y="4705350"/>
            <a:ext cx="9144000" cy="438149"/>
          </a:xfrm>
          <a:prstGeom prst="rect">
            <a:avLst/>
          </a:prstGeom>
          <a:solidFill>
            <a:srgbClr val="1564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4">
              <a:solidFill>
                <a:srgbClr val="017493"/>
              </a:solidFill>
            </a:endParaRPr>
          </a:p>
        </p:txBody>
      </p:sp>
      <p:sp>
        <p:nvSpPr>
          <p:cNvPr id="8" name="Slide Number Placeholder 18">
            <a:extLst>
              <a:ext uri="{FF2B5EF4-FFF2-40B4-BE49-F238E27FC236}">
                <a16:creationId xmlns:a16="http://schemas.microsoft.com/office/drawing/2014/main" id="{713B4DF8-754D-B74E-859E-92CFCC228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6800" y="4801053"/>
            <a:ext cx="457200" cy="273808"/>
          </a:xfrm>
        </p:spPr>
        <p:txBody>
          <a:bodyPr/>
          <a:lstStyle/>
          <a:p>
            <a:pPr algn="ctr"/>
            <a:fld id="{0CEC5681-A4CC-C347-9721-5601B8E08378}" type="slidenum">
              <a:rPr lang="en-US" sz="750">
                <a:solidFill>
                  <a:srgbClr val="A7D5C7"/>
                </a:solidFill>
                <a:latin typeface="Montserrat Light" pitchFamily="2" charset="77"/>
                <a:cs typeface="Poppins" pitchFamily="2" charset="77"/>
              </a:rPr>
              <a:pPr algn="ctr"/>
              <a:t>‹#›</a:t>
            </a:fld>
            <a:endParaRPr lang="en-US" sz="750">
              <a:solidFill>
                <a:srgbClr val="A7D5C7"/>
              </a:solidFill>
              <a:latin typeface="Montserrat Light" pitchFamily="2" charset="77"/>
              <a:cs typeface="Poppins" pitchFamily="2" charset="77"/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AF6225C0-FC4D-954F-AE70-24688F9839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0284" y="4802671"/>
            <a:ext cx="1667425" cy="270009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A6BA760-C62E-CF4E-AB96-0E070AA298DA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57200" y="981305"/>
            <a:ext cx="7886700" cy="3263504"/>
          </a:xfrm>
        </p:spPr>
        <p:txBody>
          <a:bodyPr lIns="64008" tIns="137160" rIns="137160" bIns="64008">
            <a:normAutofit/>
          </a:bodyPr>
          <a:lstStyle>
            <a:lvl1pPr marL="285750" indent="-285750">
              <a:lnSpc>
                <a:spcPts val="1876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Montserrat" pitchFamily="2" charset="77"/>
              </a:defRPr>
            </a:lvl1pPr>
            <a:lvl2pPr marL="628650" indent="-285750">
              <a:lnSpc>
                <a:spcPts val="1876"/>
              </a:lnSpc>
              <a:buClr>
                <a:schemeClr val="accent1"/>
              </a:buClr>
              <a:buSzPct val="60000"/>
              <a:buFont typeface="Courier New" panose="02070309020205020404" pitchFamily="49" charset="0"/>
              <a:buChar char="o"/>
              <a:defRPr sz="1300">
                <a:solidFill>
                  <a:schemeClr val="tx1"/>
                </a:solidFill>
                <a:latin typeface="Montserrat" pitchFamily="2" charset="77"/>
              </a:defRPr>
            </a:lvl2pPr>
            <a:lvl3pPr>
              <a:lnSpc>
                <a:spcPts val="1876"/>
              </a:lnSpc>
              <a:buClr>
                <a:schemeClr val="accent1"/>
              </a:buClr>
              <a:defRPr sz="1300">
                <a:solidFill>
                  <a:schemeClr val="tx1"/>
                </a:solidFill>
                <a:latin typeface="Montserrat" pitchFamily="2" charset="77"/>
              </a:defRPr>
            </a:lvl3pPr>
            <a:lvl4pPr>
              <a:lnSpc>
                <a:spcPts val="1876"/>
              </a:lnSpc>
              <a:buClr>
                <a:schemeClr val="accent1"/>
              </a:buClr>
              <a:defRPr sz="1300">
                <a:solidFill>
                  <a:schemeClr val="tx1"/>
                </a:solidFill>
                <a:latin typeface="Montserrat" pitchFamily="2" charset="77"/>
              </a:defRPr>
            </a:lvl4pPr>
            <a:lvl5pPr>
              <a:lnSpc>
                <a:spcPts val="1876"/>
              </a:lnSpc>
              <a:buClr>
                <a:schemeClr val="accent1"/>
              </a:buClr>
              <a:defRPr sz="1300">
                <a:solidFill>
                  <a:schemeClr val="tx1"/>
                </a:solidFill>
                <a:latin typeface="Montserrat" pitchFamily="2" charset="77"/>
              </a:defRPr>
            </a:lvl5pPr>
            <a:lvl6pPr>
              <a:buClr>
                <a:schemeClr val="accent3"/>
              </a:buClr>
              <a:buNone/>
              <a:defRPr sz="1300">
                <a:solidFill>
                  <a:schemeClr val="accent4"/>
                </a:solidFill>
                <a:latin typeface="Montserrat" pitchFamily="2" charset="77"/>
              </a:defRPr>
            </a:lvl6pPr>
            <a:lvl7pPr>
              <a:lnSpc>
                <a:spcPts val="1876"/>
              </a:lnSpc>
              <a:buClr>
                <a:schemeClr val="accent3"/>
              </a:buClr>
              <a:defRPr sz="1300">
                <a:solidFill>
                  <a:schemeClr val="accent4"/>
                </a:solidFill>
                <a:latin typeface="Montserrat" pitchFamily="2" charset="77"/>
              </a:defRPr>
            </a:lvl7pPr>
            <a:lvl8pPr>
              <a:lnSpc>
                <a:spcPts val="1876"/>
              </a:lnSpc>
              <a:buClr>
                <a:schemeClr val="accent3"/>
              </a:buClr>
              <a:defRPr sz="1300">
                <a:solidFill>
                  <a:schemeClr val="accent4"/>
                </a:solidFill>
                <a:latin typeface="Montserrat" pitchFamily="2" charset="77"/>
              </a:defRPr>
            </a:lvl8pPr>
            <a:lvl9pPr>
              <a:lnSpc>
                <a:spcPts val="1876"/>
              </a:lnSpc>
              <a:buClr>
                <a:schemeClr val="accent3"/>
              </a:buClr>
              <a:defRPr sz="1300">
                <a:solidFill>
                  <a:schemeClr val="accent4"/>
                </a:solidFill>
                <a:latin typeface="Montserrat" pitchFamily="2" charset="77"/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335628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288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Green">
    <p:bg>
      <p:bgPr>
        <a:solidFill>
          <a:srgbClr val="ACD58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00D83163-8649-E74B-8763-B61201F0D9F2}"/>
              </a:ext>
            </a:extLst>
          </p:cNvPr>
          <p:cNvSpPr/>
          <p:nvPr userDrawn="1"/>
        </p:nvSpPr>
        <p:spPr>
          <a:xfrm>
            <a:off x="0" y="4705351"/>
            <a:ext cx="9144000" cy="438149"/>
          </a:xfrm>
          <a:prstGeom prst="rect">
            <a:avLst/>
          </a:prstGeom>
          <a:solidFill>
            <a:srgbClr val="6996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4">
              <a:solidFill>
                <a:srgbClr val="017493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7734"/>
            <a:ext cx="5173839" cy="397271"/>
          </a:xfrm>
        </p:spPr>
        <p:txBody>
          <a:bodyPr lIns="36576" tIns="64008" rIns="36576" bIns="64008" anchor="ctr" anchorCtr="0">
            <a:noAutofit/>
          </a:bodyPr>
          <a:lstStyle>
            <a:lvl1pPr>
              <a:defRPr sz="2600" b="1" i="0">
                <a:solidFill>
                  <a:srgbClr val="174D24"/>
                </a:solidFill>
                <a:latin typeface="Prodigy Sans SemiBold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1305"/>
            <a:ext cx="7886700" cy="3263504"/>
          </a:xfrm>
        </p:spPr>
        <p:txBody>
          <a:bodyPr lIns="64008" tIns="137160" rIns="137160" bIns="64008">
            <a:normAutofit/>
          </a:bodyPr>
          <a:lstStyle>
            <a:lvl1pPr marL="285750" indent="-285750">
              <a:lnSpc>
                <a:spcPts val="1876"/>
              </a:lnSpc>
              <a:buClr>
                <a:srgbClr val="699652"/>
              </a:buClr>
              <a:buFont typeface="Arial" panose="020B0604020202020204" pitchFamily="34" charset="0"/>
              <a:buChar char="•"/>
              <a:defRPr sz="1300">
                <a:solidFill>
                  <a:srgbClr val="174D24"/>
                </a:solidFill>
                <a:latin typeface="Montserrat" pitchFamily="2" charset="77"/>
              </a:defRPr>
            </a:lvl1pPr>
            <a:lvl2pPr marL="628650" indent="-285750">
              <a:lnSpc>
                <a:spcPts val="1876"/>
              </a:lnSpc>
              <a:buClr>
                <a:srgbClr val="699652"/>
              </a:buClr>
              <a:buSzPct val="60000"/>
              <a:buFont typeface="Courier New" panose="02070309020205020404" pitchFamily="49" charset="0"/>
              <a:buChar char="o"/>
              <a:defRPr sz="1300">
                <a:solidFill>
                  <a:srgbClr val="174D24"/>
                </a:solidFill>
                <a:latin typeface="Montserrat" pitchFamily="2" charset="77"/>
              </a:defRPr>
            </a:lvl2pPr>
            <a:lvl3pPr>
              <a:lnSpc>
                <a:spcPts val="1876"/>
              </a:lnSpc>
              <a:buClr>
                <a:srgbClr val="699652"/>
              </a:buClr>
              <a:defRPr sz="1300">
                <a:solidFill>
                  <a:srgbClr val="174D24"/>
                </a:solidFill>
                <a:latin typeface="Montserrat" pitchFamily="2" charset="77"/>
              </a:defRPr>
            </a:lvl3pPr>
            <a:lvl4pPr>
              <a:lnSpc>
                <a:spcPts val="1876"/>
              </a:lnSpc>
              <a:buClr>
                <a:srgbClr val="699652"/>
              </a:buClr>
              <a:defRPr sz="1300">
                <a:solidFill>
                  <a:srgbClr val="174D24"/>
                </a:solidFill>
                <a:latin typeface="Montserrat" pitchFamily="2" charset="77"/>
              </a:defRPr>
            </a:lvl4pPr>
            <a:lvl5pPr>
              <a:lnSpc>
                <a:spcPts val="1876"/>
              </a:lnSpc>
              <a:buClr>
                <a:srgbClr val="699652"/>
              </a:buClr>
              <a:defRPr sz="1300">
                <a:solidFill>
                  <a:srgbClr val="174D24"/>
                </a:solidFill>
                <a:latin typeface="Montserrat" pitchFamily="2" charset="77"/>
              </a:defRPr>
            </a:lvl5pPr>
            <a:lvl6pPr>
              <a:buClr>
                <a:schemeClr val="accent3"/>
              </a:buClr>
              <a:buNone/>
              <a:defRPr sz="1300">
                <a:solidFill>
                  <a:schemeClr val="accent4"/>
                </a:solidFill>
                <a:latin typeface="Montserrat" pitchFamily="2" charset="77"/>
              </a:defRPr>
            </a:lvl6pPr>
            <a:lvl7pPr>
              <a:lnSpc>
                <a:spcPts val="1876"/>
              </a:lnSpc>
              <a:buClr>
                <a:schemeClr val="accent3"/>
              </a:buClr>
              <a:defRPr sz="1300">
                <a:solidFill>
                  <a:schemeClr val="accent4"/>
                </a:solidFill>
                <a:latin typeface="Montserrat" pitchFamily="2" charset="77"/>
              </a:defRPr>
            </a:lvl7pPr>
            <a:lvl8pPr>
              <a:lnSpc>
                <a:spcPts val="1876"/>
              </a:lnSpc>
              <a:buClr>
                <a:schemeClr val="accent3"/>
              </a:buClr>
              <a:defRPr sz="1300">
                <a:solidFill>
                  <a:schemeClr val="accent4"/>
                </a:solidFill>
                <a:latin typeface="Montserrat" pitchFamily="2" charset="77"/>
              </a:defRPr>
            </a:lvl8pPr>
            <a:lvl9pPr>
              <a:lnSpc>
                <a:spcPts val="1876"/>
              </a:lnSpc>
              <a:buClr>
                <a:schemeClr val="accent3"/>
              </a:buClr>
              <a:defRPr sz="1300">
                <a:solidFill>
                  <a:schemeClr val="accent4"/>
                </a:solidFill>
                <a:latin typeface="Montserrat" pitchFamily="2" charset="77"/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18">
            <a:extLst>
              <a:ext uri="{FF2B5EF4-FFF2-40B4-BE49-F238E27FC236}">
                <a16:creationId xmlns:a16="http://schemas.microsoft.com/office/drawing/2014/main" id="{713B4DF8-754D-B74E-859E-92CFCC228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6800" y="4801053"/>
            <a:ext cx="457200" cy="273808"/>
          </a:xfrm>
        </p:spPr>
        <p:txBody>
          <a:bodyPr/>
          <a:lstStyle>
            <a:lvl1pPr>
              <a:defRPr>
                <a:solidFill>
                  <a:srgbClr val="ACD58B"/>
                </a:solidFill>
              </a:defRPr>
            </a:lvl1pPr>
          </a:lstStyle>
          <a:p>
            <a:pPr algn="ctr"/>
            <a:fld id="{0CEC5681-A4CC-C347-9721-5601B8E08378}" type="slidenum">
              <a:rPr lang="en-US" sz="750" smtClean="0">
                <a:latin typeface="Montserrat Light" pitchFamily="2" charset="77"/>
                <a:cs typeface="Poppins" pitchFamily="2" charset="77"/>
              </a:rPr>
              <a:pPr algn="ctr"/>
              <a:t>‹#›</a:t>
            </a:fld>
            <a:endParaRPr lang="en-US" sz="750">
              <a:latin typeface="Montserrat Light" pitchFamily="2" charset="77"/>
              <a:cs typeface="Poppins" pitchFamily="2" charset="77"/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AF6225C0-FC4D-954F-AE70-24688F9839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0284" y="4802671"/>
            <a:ext cx="1667425" cy="270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394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288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Red">
    <p:bg>
      <p:bgPr>
        <a:solidFill>
          <a:srgbClr val="FAB5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7734"/>
            <a:ext cx="5173839" cy="397271"/>
          </a:xfrm>
        </p:spPr>
        <p:txBody>
          <a:bodyPr lIns="36576" tIns="64008" rIns="36576" bIns="64008" anchor="ctr" anchorCtr="0">
            <a:noAutofit/>
          </a:bodyPr>
          <a:lstStyle>
            <a:lvl1pPr>
              <a:defRPr sz="2600" b="1" i="0">
                <a:solidFill>
                  <a:srgbClr val="C3412A"/>
                </a:solidFill>
                <a:latin typeface="Prodigy Sans SemiBold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68910C-BBCF-BB45-9884-F34D286545B8}"/>
              </a:ext>
            </a:extLst>
          </p:cNvPr>
          <p:cNvSpPr/>
          <p:nvPr userDrawn="1"/>
        </p:nvSpPr>
        <p:spPr>
          <a:xfrm>
            <a:off x="0" y="4705350"/>
            <a:ext cx="9144000" cy="438149"/>
          </a:xfrm>
          <a:prstGeom prst="rect">
            <a:avLst/>
          </a:prstGeom>
          <a:solidFill>
            <a:srgbClr val="8A22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4">
              <a:solidFill>
                <a:srgbClr val="C3412A"/>
              </a:solidFill>
            </a:endParaRPr>
          </a:p>
        </p:txBody>
      </p:sp>
      <p:sp>
        <p:nvSpPr>
          <p:cNvPr id="8" name="Slide Number Placeholder 18">
            <a:extLst>
              <a:ext uri="{FF2B5EF4-FFF2-40B4-BE49-F238E27FC236}">
                <a16:creationId xmlns:a16="http://schemas.microsoft.com/office/drawing/2014/main" id="{713B4DF8-754D-B74E-859E-92CFCC228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6800" y="4801053"/>
            <a:ext cx="457200" cy="273808"/>
          </a:xfrm>
        </p:spPr>
        <p:txBody>
          <a:bodyPr/>
          <a:lstStyle>
            <a:lvl1pPr>
              <a:defRPr>
                <a:solidFill>
                  <a:srgbClr val="FAB590"/>
                </a:solidFill>
              </a:defRPr>
            </a:lvl1pPr>
          </a:lstStyle>
          <a:p>
            <a:pPr algn="ctr"/>
            <a:fld id="{0CEC5681-A4CC-C347-9721-5601B8E08378}" type="slidenum">
              <a:rPr lang="en-US" sz="750" smtClean="0">
                <a:latin typeface="Montserrat Light" pitchFamily="2" charset="77"/>
                <a:cs typeface="Poppins" pitchFamily="2" charset="77"/>
              </a:rPr>
              <a:pPr algn="ctr"/>
              <a:t>‹#›</a:t>
            </a:fld>
            <a:endParaRPr lang="en-US" sz="750">
              <a:latin typeface="Montserrat Light" pitchFamily="2" charset="77"/>
              <a:cs typeface="Poppins" pitchFamily="2" charset="77"/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AF6225C0-FC4D-954F-AE70-24688F9839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0284" y="4802671"/>
            <a:ext cx="1667425" cy="270009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AF3B90B-71DB-9846-8535-61733E8A3EF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57200" y="981305"/>
            <a:ext cx="7886700" cy="3263504"/>
          </a:xfrm>
        </p:spPr>
        <p:txBody>
          <a:bodyPr lIns="64008" tIns="137160" rIns="137160" bIns="64008">
            <a:normAutofit/>
          </a:bodyPr>
          <a:lstStyle>
            <a:lvl1pPr marL="285750" indent="-285750">
              <a:lnSpc>
                <a:spcPts val="1876"/>
              </a:lnSpc>
              <a:buClr>
                <a:schemeClr val="accent2"/>
              </a:buClr>
              <a:buFont typeface="Arial" panose="020B0604020202020204" pitchFamily="34" charset="0"/>
              <a:buChar char="•"/>
              <a:defRPr sz="1300">
                <a:solidFill>
                  <a:schemeClr val="accent2"/>
                </a:solidFill>
                <a:latin typeface="Montserrat" pitchFamily="2" charset="77"/>
              </a:defRPr>
            </a:lvl1pPr>
            <a:lvl2pPr marL="628650" indent="-285750">
              <a:lnSpc>
                <a:spcPts val="1876"/>
              </a:lnSpc>
              <a:buClr>
                <a:schemeClr val="accent2"/>
              </a:buClr>
              <a:buSzPct val="60000"/>
              <a:buFont typeface="Courier New" panose="02070309020205020404" pitchFamily="49" charset="0"/>
              <a:buChar char="o"/>
              <a:defRPr sz="1300">
                <a:solidFill>
                  <a:schemeClr val="accent2"/>
                </a:solidFill>
                <a:latin typeface="Montserrat" pitchFamily="2" charset="77"/>
              </a:defRPr>
            </a:lvl2pPr>
            <a:lvl3pPr>
              <a:lnSpc>
                <a:spcPts val="1876"/>
              </a:lnSpc>
              <a:buClr>
                <a:schemeClr val="accent2"/>
              </a:buClr>
              <a:defRPr sz="1300">
                <a:solidFill>
                  <a:schemeClr val="accent2"/>
                </a:solidFill>
                <a:latin typeface="Montserrat" pitchFamily="2" charset="77"/>
              </a:defRPr>
            </a:lvl3pPr>
            <a:lvl4pPr>
              <a:lnSpc>
                <a:spcPts val="1876"/>
              </a:lnSpc>
              <a:buClr>
                <a:schemeClr val="accent2"/>
              </a:buClr>
              <a:defRPr sz="1300">
                <a:solidFill>
                  <a:schemeClr val="accent2"/>
                </a:solidFill>
                <a:latin typeface="Montserrat" pitchFamily="2" charset="77"/>
              </a:defRPr>
            </a:lvl4pPr>
            <a:lvl5pPr>
              <a:lnSpc>
                <a:spcPts val="1876"/>
              </a:lnSpc>
              <a:buClr>
                <a:schemeClr val="accent2"/>
              </a:buClr>
              <a:defRPr sz="1300">
                <a:solidFill>
                  <a:schemeClr val="accent2"/>
                </a:solidFill>
                <a:latin typeface="Montserrat" pitchFamily="2" charset="77"/>
              </a:defRPr>
            </a:lvl5pPr>
            <a:lvl6pPr>
              <a:buClr>
                <a:schemeClr val="accent3"/>
              </a:buClr>
              <a:buNone/>
              <a:defRPr sz="1300">
                <a:solidFill>
                  <a:schemeClr val="accent4"/>
                </a:solidFill>
                <a:latin typeface="Montserrat" pitchFamily="2" charset="77"/>
              </a:defRPr>
            </a:lvl6pPr>
            <a:lvl7pPr>
              <a:lnSpc>
                <a:spcPts val="1876"/>
              </a:lnSpc>
              <a:buClr>
                <a:schemeClr val="accent3"/>
              </a:buClr>
              <a:defRPr sz="1300">
                <a:solidFill>
                  <a:schemeClr val="accent4"/>
                </a:solidFill>
                <a:latin typeface="Montserrat" pitchFamily="2" charset="77"/>
              </a:defRPr>
            </a:lvl7pPr>
            <a:lvl8pPr>
              <a:lnSpc>
                <a:spcPts val="1876"/>
              </a:lnSpc>
              <a:buClr>
                <a:schemeClr val="accent3"/>
              </a:buClr>
              <a:defRPr sz="1300">
                <a:solidFill>
                  <a:schemeClr val="accent4"/>
                </a:solidFill>
                <a:latin typeface="Montserrat" pitchFamily="2" charset="77"/>
              </a:defRPr>
            </a:lvl8pPr>
            <a:lvl9pPr>
              <a:lnSpc>
                <a:spcPts val="1876"/>
              </a:lnSpc>
              <a:buClr>
                <a:schemeClr val="accent3"/>
              </a:buClr>
              <a:defRPr sz="1300">
                <a:solidFill>
                  <a:schemeClr val="accent4"/>
                </a:solidFill>
                <a:latin typeface="Montserrat" pitchFamily="2" charset="77"/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74930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288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con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7734"/>
            <a:ext cx="5173839" cy="397271"/>
          </a:xfrm>
        </p:spPr>
        <p:txBody>
          <a:bodyPr lIns="36576" tIns="64008" rIns="36576" bIns="64008" anchor="ctr" anchorCtr="0">
            <a:noAutofit/>
          </a:bodyPr>
          <a:lstStyle>
            <a:lvl1pPr>
              <a:defRPr sz="2600" b="1" i="0">
                <a:solidFill>
                  <a:srgbClr val="017493"/>
                </a:solidFill>
                <a:latin typeface="Prodigy Sans SemiBold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8B87E1-A9BF-F948-AC78-5D3D4D3CB01A}"/>
              </a:ext>
            </a:extLst>
          </p:cNvPr>
          <p:cNvSpPr/>
          <p:nvPr userDrawn="1"/>
        </p:nvSpPr>
        <p:spPr>
          <a:xfrm>
            <a:off x="0" y="4705350"/>
            <a:ext cx="9144000" cy="444743"/>
          </a:xfrm>
          <a:prstGeom prst="rect">
            <a:avLst/>
          </a:prstGeom>
          <a:solidFill>
            <a:srgbClr val="A7D5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4">
              <a:solidFill>
                <a:srgbClr val="A7D5C7"/>
              </a:solidFill>
            </a:endParaRPr>
          </a:p>
        </p:txBody>
      </p:sp>
      <p:sp>
        <p:nvSpPr>
          <p:cNvPr id="11" name="Slide Number Placeholder 18">
            <a:extLst>
              <a:ext uri="{FF2B5EF4-FFF2-40B4-BE49-F238E27FC236}">
                <a16:creationId xmlns:a16="http://schemas.microsoft.com/office/drawing/2014/main" id="{30F284FD-F04C-2B4B-97B6-BC6EFE7FF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6800" y="4801053"/>
            <a:ext cx="457200" cy="273808"/>
          </a:xfrm>
        </p:spPr>
        <p:txBody>
          <a:bodyPr/>
          <a:lstStyle/>
          <a:p>
            <a:pPr algn="ctr"/>
            <a:fld id="{0CEC5681-A4CC-C347-9721-5601B8E08378}" type="slidenum">
              <a:rPr lang="en-US" sz="750">
                <a:solidFill>
                  <a:srgbClr val="424640"/>
                </a:solidFill>
                <a:latin typeface="Montserrat Light" pitchFamily="2" charset="77"/>
                <a:cs typeface="Poppins" pitchFamily="2" charset="77"/>
              </a:rPr>
              <a:pPr algn="ctr"/>
              <a:t>‹#›</a:t>
            </a:fld>
            <a:endParaRPr lang="en-US" sz="750">
              <a:solidFill>
                <a:srgbClr val="424640"/>
              </a:solidFill>
              <a:latin typeface="Montserrat Light" pitchFamily="2" charset="77"/>
              <a:cs typeface="Poppins" pitchFamily="2" charset="77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464EE3DF-B52F-B045-9364-521B6CCF04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5473" y="4804850"/>
            <a:ext cx="1667427" cy="270009"/>
          </a:xfrm>
          <a:prstGeom prst="rect">
            <a:avLst/>
          </a:prstGeom>
        </p:spPr>
      </p:pic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088EDBBD-E00F-1940-BF68-DE622EAB1CF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5913" y="2095549"/>
            <a:ext cx="2054578" cy="595313"/>
          </a:xfrm>
        </p:spPr>
        <p:txBody>
          <a:bodyPr lIns="91440" tIns="91440">
            <a:noAutofit/>
          </a:bodyPr>
          <a:lstStyle>
            <a:lvl1pPr marL="0" indent="0">
              <a:buNone/>
              <a:defRPr sz="1300" b="0" i="0">
                <a:solidFill>
                  <a:srgbClr val="42463F"/>
                </a:solidFill>
                <a:latin typeface="Montserrat" pitchFamily="2" charset="77"/>
              </a:defRPr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BF0A07BF-5AD5-FE41-BB04-F86967B7DFB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511779" y="2095549"/>
            <a:ext cx="2060221" cy="595313"/>
          </a:xfrm>
        </p:spPr>
        <p:txBody>
          <a:bodyPr lIns="91440" tIns="91440">
            <a:noAutofit/>
          </a:bodyPr>
          <a:lstStyle>
            <a:lvl1pPr marL="0" indent="0">
              <a:buNone/>
              <a:defRPr sz="1300" b="0" i="0">
                <a:solidFill>
                  <a:srgbClr val="42463F"/>
                </a:solidFill>
                <a:latin typeface="Montserrat" pitchFamily="2" charset="77"/>
              </a:defRPr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6" name="Text Placeholder 4">
            <a:extLst>
              <a:ext uri="{FF2B5EF4-FFF2-40B4-BE49-F238E27FC236}">
                <a16:creationId xmlns:a16="http://schemas.microsoft.com/office/drawing/2014/main" id="{5E523738-A67D-504F-A560-65481BA3A4B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572001" y="2095549"/>
            <a:ext cx="2054578" cy="595313"/>
          </a:xfrm>
        </p:spPr>
        <p:txBody>
          <a:bodyPr lIns="91440" tIns="91440">
            <a:noAutofit/>
          </a:bodyPr>
          <a:lstStyle>
            <a:lvl1pPr marL="0" indent="0">
              <a:buNone/>
              <a:defRPr sz="1300" b="0" i="0">
                <a:solidFill>
                  <a:srgbClr val="42463F"/>
                </a:solidFill>
                <a:latin typeface="Montserrat" pitchFamily="2" charset="77"/>
              </a:defRPr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7" name="Text Placeholder 4">
            <a:extLst>
              <a:ext uri="{FF2B5EF4-FFF2-40B4-BE49-F238E27FC236}">
                <a16:creationId xmlns:a16="http://schemas.microsoft.com/office/drawing/2014/main" id="{B18BFD93-A476-D94B-957B-E2F2DA4A5A8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637867" y="2095549"/>
            <a:ext cx="2060221" cy="595313"/>
          </a:xfrm>
        </p:spPr>
        <p:txBody>
          <a:bodyPr lIns="91440" tIns="91440">
            <a:noAutofit/>
          </a:bodyPr>
          <a:lstStyle>
            <a:lvl1pPr marL="0" indent="0">
              <a:buNone/>
              <a:defRPr sz="1300" b="0" i="0">
                <a:solidFill>
                  <a:srgbClr val="42463F"/>
                </a:solidFill>
                <a:latin typeface="Montserrat" pitchFamily="2" charset="77"/>
              </a:defRPr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F9FB0196-8ECE-4242-8D63-798CBEE3D83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45913" y="3867904"/>
            <a:ext cx="2054578" cy="595313"/>
          </a:xfrm>
        </p:spPr>
        <p:txBody>
          <a:bodyPr lIns="91440" tIns="91440">
            <a:noAutofit/>
          </a:bodyPr>
          <a:lstStyle>
            <a:lvl1pPr marL="0" indent="0">
              <a:buNone/>
              <a:defRPr sz="1300" b="0" i="0">
                <a:solidFill>
                  <a:srgbClr val="42463F"/>
                </a:solidFill>
                <a:latin typeface="Montserrat" pitchFamily="2" charset="77"/>
              </a:defRPr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9" name="Text Placeholder 4">
            <a:extLst>
              <a:ext uri="{FF2B5EF4-FFF2-40B4-BE49-F238E27FC236}">
                <a16:creationId xmlns:a16="http://schemas.microsoft.com/office/drawing/2014/main" id="{89A2A526-A842-3A40-A626-DA323743CD4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511779" y="3867904"/>
            <a:ext cx="2060221" cy="595313"/>
          </a:xfrm>
        </p:spPr>
        <p:txBody>
          <a:bodyPr lIns="91440" tIns="91440">
            <a:noAutofit/>
          </a:bodyPr>
          <a:lstStyle>
            <a:lvl1pPr marL="0" indent="0">
              <a:buNone/>
              <a:defRPr sz="1300" b="0" i="0">
                <a:solidFill>
                  <a:srgbClr val="42463F"/>
                </a:solidFill>
                <a:latin typeface="Montserrat" pitchFamily="2" charset="77"/>
              </a:defRPr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0" name="Text Placeholder 4">
            <a:extLst>
              <a:ext uri="{FF2B5EF4-FFF2-40B4-BE49-F238E27FC236}">
                <a16:creationId xmlns:a16="http://schemas.microsoft.com/office/drawing/2014/main" id="{28D93744-8A04-2C4E-A1FC-7DB2BFB6F6D4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572001" y="3867904"/>
            <a:ext cx="2054578" cy="595313"/>
          </a:xfrm>
        </p:spPr>
        <p:txBody>
          <a:bodyPr lIns="91440" tIns="91440">
            <a:noAutofit/>
          </a:bodyPr>
          <a:lstStyle>
            <a:lvl1pPr marL="0" indent="0">
              <a:buNone/>
              <a:defRPr sz="1300" b="0" i="0">
                <a:solidFill>
                  <a:srgbClr val="42463F"/>
                </a:solidFill>
                <a:latin typeface="Montserrat" pitchFamily="2" charset="77"/>
              </a:defRPr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1" name="Text Placeholder 4">
            <a:extLst>
              <a:ext uri="{FF2B5EF4-FFF2-40B4-BE49-F238E27FC236}">
                <a16:creationId xmlns:a16="http://schemas.microsoft.com/office/drawing/2014/main" id="{06D90D32-8D06-0E4C-B5D1-E0A267E89701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637867" y="3867904"/>
            <a:ext cx="2060221" cy="595313"/>
          </a:xfrm>
        </p:spPr>
        <p:txBody>
          <a:bodyPr lIns="91440" tIns="91440">
            <a:noAutofit/>
          </a:bodyPr>
          <a:lstStyle>
            <a:lvl1pPr marL="0" indent="0">
              <a:buNone/>
              <a:defRPr sz="1300" b="0" i="0">
                <a:solidFill>
                  <a:srgbClr val="42463F"/>
                </a:solidFill>
                <a:latin typeface="Montserrat" pitchFamily="2" charset="77"/>
              </a:defRPr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433AC8E0-9787-4D4B-9D05-751235459E39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1001714" y="1044575"/>
            <a:ext cx="942975" cy="942975"/>
          </a:xfrm>
        </p:spPr>
        <p:txBody>
          <a:bodyPr>
            <a:normAutofit/>
          </a:bodyPr>
          <a:lstStyle>
            <a:lvl1pPr>
              <a:defRPr sz="1300" b="0" i="0">
                <a:solidFill>
                  <a:srgbClr val="42463F"/>
                </a:solidFill>
                <a:latin typeface="Montserrat" pitchFamily="2" charset="77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3" name="Picture Placeholder 41">
            <a:extLst>
              <a:ext uri="{FF2B5EF4-FFF2-40B4-BE49-F238E27FC236}">
                <a16:creationId xmlns:a16="http://schemas.microsoft.com/office/drawing/2014/main" id="{CADBC8FA-135D-0E4B-BCFF-E80237A6D31C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3070401" y="1044575"/>
            <a:ext cx="942975" cy="942975"/>
          </a:xfrm>
        </p:spPr>
        <p:txBody>
          <a:bodyPr>
            <a:normAutofit/>
          </a:bodyPr>
          <a:lstStyle>
            <a:lvl1pPr>
              <a:defRPr sz="1300" b="0" i="0">
                <a:solidFill>
                  <a:srgbClr val="42463F"/>
                </a:solidFill>
                <a:latin typeface="Montserrat" pitchFamily="2" charset="77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4" name="Picture Placeholder 41">
            <a:extLst>
              <a:ext uri="{FF2B5EF4-FFF2-40B4-BE49-F238E27FC236}">
                <a16:creationId xmlns:a16="http://schemas.microsoft.com/office/drawing/2014/main" id="{1E6BD7B3-9D94-764C-8C9F-A8A07E1E9B66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5043136" y="1044575"/>
            <a:ext cx="942975" cy="942975"/>
          </a:xfrm>
        </p:spPr>
        <p:txBody>
          <a:bodyPr>
            <a:normAutofit/>
          </a:bodyPr>
          <a:lstStyle>
            <a:lvl1pPr>
              <a:defRPr sz="1300" b="0" i="0">
                <a:solidFill>
                  <a:srgbClr val="42463F"/>
                </a:solidFill>
                <a:latin typeface="Montserrat" pitchFamily="2" charset="77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5" name="Picture Placeholder 41">
            <a:extLst>
              <a:ext uri="{FF2B5EF4-FFF2-40B4-BE49-F238E27FC236}">
                <a16:creationId xmlns:a16="http://schemas.microsoft.com/office/drawing/2014/main" id="{92A6E861-12AB-2649-B320-B5981407D785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7111823" y="1044575"/>
            <a:ext cx="942975" cy="942975"/>
          </a:xfrm>
        </p:spPr>
        <p:txBody>
          <a:bodyPr>
            <a:normAutofit/>
          </a:bodyPr>
          <a:lstStyle>
            <a:lvl1pPr>
              <a:defRPr sz="1300" b="0" i="0">
                <a:solidFill>
                  <a:srgbClr val="42463F"/>
                </a:solidFill>
                <a:latin typeface="Montserrat" pitchFamily="2" charset="77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6" name="Picture Placeholder 41">
            <a:extLst>
              <a:ext uri="{FF2B5EF4-FFF2-40B4-BE49-F238E27FC236}">
                <a16:creationId xmlns:a16="http://schemas.microsoft.com/office/drawing/2014/main" id="{A5213339-1AE4-3B45-8C61-D40D0CD024FC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1001714" y="2822575"/>
            <a:ext cx="942975" cy="942975"/>
          </a:xfrm>
        </p:spPr>
        <p:txBody>
          <a:bodyPr>
            <a:normAutofit/>
          </a:bodyPr>
          <a:lstStyle>
            <a:lvl1pPr>
              <a:defRPr sz="1300" b="0" i="0">
                <a:solidFill>
                  <a:srgbClr val="42463F"/>
                </a:solidFill>
                <a:latin typeface="Montserrat" pitchFamily="2" charset="77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7" name="Picture Placeholder 41">
            <a:extLst>
              <a:ext uri="{FF2B5EF4-FFF2-40B4-BE49-F238E27FC236}">
                <a16:creationId xmlns:a16="http://schemas.microsoft.com/office/drawing/2014/main" id="{39A9D892-B359-EF44-A139-DD8543350E59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3070401" y="2822575"/>
            <a:ext cx="942975" cy="942975"/>
          </a:xfrm>
        </p:spPr>
        <p:txBody>
          <a:bodyPr>
            <a:normAutofit/>
          </a:bodyPr>
          <a:lstStyle>
            <a:lvl1pPr>
              <a:defRPr sz="1300" b="0" i="0">
                <a:solidFill>
                  <a:srgbClr val="42463F"/>
                </a:solidFill>
                <a:latin typeface="Montserrat" pitchFamily="2" charset="77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8" name="Picture Placeholder 41">
            <a:extLst>
              <a:ext uri="{FF2B5EF4-FFF2-40B4-BE49-F238E27FC236}">
                <a16:creationId xmlns:a16="http://schemas.microsoft.com/office/drawing/2014/main" id="{D3E7605B-A4CB-BA4A-B1CE-4F0A3C203589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5043136" y="2822575"/>
            <a:ext cx="942975" cy="942975"/>
          </a:xfrm>
        </p:spPr>
        <p:txBody>
          <a:bodyPr>
            <a:normAutofit/>
          </a:bodyPr>
          <a:lstStyle>
            <a:lvl1pPr>
              <a:defRPr sz="1300" b="0" i="0">
                <a:solidFill>
                  <a:srgbClr val="42463F"/>
                </a:solidFill>
                <a:latin typeface="Montserrat" pitchFamily="2" charset="77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9" name="Picture Placeholder 41">
            <a:extLst>
              <a:ext uri="{FF2B5EF4-FFF2-40B4-BE49-F238E27FC236}">
                <a16:creationId xmlns:a16="http://schemas.microsoft.com/office/drawing/2014/main" id="{58438C93-5C56-2E43-BA15-9BAA714FCAE0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7111823" y="2822575"/>
            <a:ext cx="942975" cy="942975"/>
          </a:xfrm>
        </p:spPr>
        <p:txBody>
          <a:bodyPr>
            <a:normAutofit/>
          </a:bodyPr>
          <a:lstStyle>
            <a:lvl1pPr>
              <a:defRPr sz="1300" b="0" i="0">
                <a:solidFill>
                  <a:srgbClr val="42463F"/>
                </a:solidFill>
                <a:latin typeface="Montserrat" pitchFamily="2" charset="77"/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2225471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08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2436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Hero">
    <p:bg>
      <p:bgPr>
        <a:solidFill>
          <a:srgbClr val="C341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1064" y="455081"/>
            <a:ext cx="6711246" cy="3168651"/>
          </a:xfrm>
        </p:spPr>
        <p:txBody>
          <a:bodyPr lIns="0" tIns="0" rIns="0" anchor="t" anchorCtr="0">
            <a:normAutofit/>
          </a:bodyPr>
          <a:lstStyle>
            <a:lvl1pPr>
              <a:lnSpc>
                <a:spcPts val="3320"/>
              </a:lnSpc>
              <a:defRPr sz="2600" b="1" i="0">
                <a:solidFill>
                  <a:srgbClr val="FAB590"/>
                </a:solidFill>
                <a:latin typeface="Prodigy Sans SemiBold" pitchFamily="2" charset="77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600" b="1">
                <a:solidFill>
                  <a:srgbClr val="FAB590"/>
                </a:solidFill>
                <a:latin typeface="Prodigy Sans SemiBold" pitchFamily="2" charset="77"/>
                <a:cs typeface="Poppins Medium" pitchFamily="2" charset="77"/>
              </a:rPr>
              <a:t>San Francisco Human Services Agency </a:t>
            </a:r>
            <a:br>
              <a:rPr lang="en-US" sz="2600" b="1">
                <a:solidFill>
                  <a:srgbClr val="FAB590"/>
                </a:solidFill>
                <a:latin typeface="Prodigy Sans SemiBold" pitchFamily="2" charset="77"/>
                <a:cs typeface="Poppins Medium" pitchFamily="2" charset="77"/>
              </a:rPr>
            </a:br>
            <a:r>
              <a:rPr lang="en-US" sz="2600" b="1">
                <a:solidFill>
                  <a:srgbClr val="FAB590"/>
                </a:solidFill>
                <a:latin typeface="Prodigy Sans SemiBold" pitchFamily="2" charset="77"/>
                <a:cs typeface="Poppins Medium" pitchFamily="2" charset="77"/>
              </a:rPr>
              <a:t>is your home for help with food, health insurance, supportive care, financial assistance, childcare and more. 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0036E979-1C3D-BA4B-B1E3-A665574854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200" y="4354242"/>
            <a:ext cx="2168235" cy="351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8341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4 text box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7734"/>
            <a:ext cx="5173839" cy="397271"/>
          </a:xfrm>
        </p:spPr>
        <p:txBody>
          <a:bodyPr lIns="36576" tIns="64008" rIns="36576" bIns="64008" anchor="ctr" anchorCtr="0">
            <a:noAutofit/>
          </a:bodyPr>
          <a:lstStyle>
            <a:lvl1pPr>
              <a:defRPr sz="2600" b="1" i="0">
                <a:solidFill>
                  <a:srgbClr val="017493"/>
                </a:solidFill>
                <a:latin typeface="Prodigy Sans SemiBold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0104"/>
            <a:ext cx="3826933" cy="285213"/>
          </a:xfrm>
        </p:spPr>
        <p:txBody>
          <a:bodyPr wrap="square" lIns="91440" tIns="0" rIns="0" bIns="0">
            <a:noAutofit/>
          </a:bodyPr>
          <a:lstStyle>
            <a:lvl1pPr marL="0" indent="0">
              <a:lnSpc>
                <a:spcPts val="1876"/>
              </a:lnSpc>
              <a:buNone/>
              <a:defRPr sz="1500" b="1" i="0">
                <a:solidFill>
                  <a:srgbClr val="112648"/>
                </a:solidFill>
                <a:latin typeface="Prodigy Sans SemiBold" pitchFamily="2" charset="77"/>
              </a:defRPr>
            </a:lvl1pPr>
            <a:lvl2pPr marL="342900" indent="0" algn="l">
              <a:lnSpc>
                <a:spcPts val="1876"/>
              </a:lnSpc>
              <a:buNone/>
              <a:defRPr sz="1300" b="0" i="0" spc="0">
                <a:solidFill>
                  <a:srgbClr val="017493"/>
                </a:solidFill>
                <a:latin typeface="Montserrat Medium" pitchFamily="2" charset="77"/>
              </a:defRPr>
            </a:lvl2pPr>
            <a:lvl3pPr>
              <a:lnSpc>
                <a:spcPts val="1876"/>
              </a:lnSpc>
              <a:defRPr sz="1300">
                <a:solidFill>
                  <a:srgbClr val="42463F"/>
                </a:solidFill>
                <a:latin typeface="Montserrat" pitchFamily="2" charset="77"/>
              </a:defRPr>
            </a:lvl3pPr>
            <a:lvl4pPr>
              <a:lnSpc>
                <a:spcPts val="1876"/>
              </a:lnSpc>
              <a:defRPr sz="1300">
                <a:solidFill>
                  <a:srgbClr val="42463F"/>
                </a:solidFill>
                <a:latin typeface="Montserrat" pitchFamily="2" charset="77"/>
              </a:defRPr>
            </a:lvl4pPr>
            <a:lvl5pPr>
              <a:lnSpc>
                <a:spcPts val="1876"/>
              </a:lnSpc>
              <a:defRPr sz="1300">
                <a:solidFill>
                  <a:srgbClr val="42463F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8B87E1-A9BF-F948-AC78-5D3D4D3CB01A}"/>
              </a:ext>
            </a:extLst>
          </p:cNvPr>
          <p:cNvSpPr/>
          <p:nvPr userDrawn="1"/>
        </p:nvSpPr>
        <p:spPr>
          <a:xfrm>
            <a:off x="0" y="4705350"/>
            <a:ext cx="9144000" cy="444743"/>
          </a:xfrm>
          <a:prstGeom prst="rect">
            <a:avLst/>
          </a:prstGeom>
          <a:solidFill>
            <a:srgbClr val="A7D5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4">
              <a:solidFill>
                <a:srgbClr val="A7D5C7"/>
              </a:solidFill>
            </a:endParaRPr>
          </a:p>
        </p:txBody>
      </p:sp>
      <p:sp>
        <p:nvSpPr>
          <p:cNvPr id="11" name="Slide Number Placeholder 18">
            <a:extLst>
              <a:ext uri="{FF2B5EF4-FFF2-40B4-BE49-F238E27FC236}">
                <a16:creationId xmlns:a16="http://schemas.microsoft.com/office/drawing/2014/main" id="{30F284FD-F04C-2B4B-97B6-BC6EFE7FF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6800" y="4801053"/>
            <a:ext cx="457200" cy="273808"/>
          </a:xfrm>
        </p:spPr>
        <p:txBody>
          <a:bodyPr/>
          <a:lstStyle/>
          <a:p>
            <a:pPr algn="ctr"/>
            <a:fld id="{0CEC5681-A4CC-C347-9721-5601B8E08378}" type="slidenum">
              <a:rPr lang="en-US" sz="750">
                <a:solidFill>
                  <a:srgbClr val="424640"/>
                </a:solidFill>
                <a:latin typeface="Montserrat Light" pitchFamily="2" charset="77"/>
                <a:cs typeface="Poppins" pitchFamily="2" charset="77"/>
              </a:rPr>
              <a:pPr algn="ctr"/>
              <a:t>‹#›</a:t>
            </a:fld>
            <a:endParaRPr lang="en-US" sz="750">
              <a:solidFill>
                <a:srgbClr val="424640"/>
              </a:solidFill>
              <a:latin typeface="Montserrat Light" pitchFamily="2" charset="77"/>
              <a:cs typeface="Poppins" pitchFamily="2" charset="77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464EE3DF-B52F-B045-9364-521B6CCF04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5473" y="4804850"/>
            <a:ext cx="1667427" cy="2700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D3412A9-6245-714F-AE60-EF039829F6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14000" r="5054"/>
          <a:stretch/>
        </p:blipFill>
        <p:spPr>
          <a:xfrm>
            <a:off x="6851750" y="0"/>
            <a:ext cx="2292250" cy="1326850"/>
          </a:xfrm>
          <a:prstGeom prst="rect">
            <a:avLst/>
          </a:prstGeom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E9832859-9E30-DB44-A540-1317E8DB83B4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57200" y="1671096"/>
            <a:ext cx="3826933" cy="285213"/>
          </a:xfrm>
        </p:spPr>
        <p:txBody>
          <a:bodyPr wrap="square" lIns="91440" tIns="0" rIns="0" bIns="0">
            <a:noAutofit/>
          </a:bodyPr>
          <a:lstStyle>
            <a:lvl1pPr marL="0" indent="0">
              <a:lnSpc>
                <a:spcPts val="1876"/>
              </a:lnSpc>
              <a:buNone/>
              <a:defRPr sz="1300" b="0" i="0">
                <a:solidFill>
                  <a:srgbClr val="017493"/>
                </a:solidFill>
                <a:latin typeface="Montserrat Medium" pitchFamily="2" charset="77"/>
              </a:defRPr>
            </a:lvl1pPr>
            <a:lvl2pPr marL="342900" indent="0" algn="l">
              <a:lnSpc>
                <a:spcPts val="1876"/>
              </a:lnSpc>
              <a:buNone/>
              <a:defRPr sz="1300" b="0" i="0" spc="0">
                <a:solidFill>
                  <a:srgbClr val="017493"/>
                </a:solidFill>
                <a:latin typeface="Montserrat Medium" pitchFamily="2" charset="77"/>
              </a:defRPr>
            </a:lvl2pPr>
            <a:lvl3pPr>
              <a:lnSpc>
                <a:spcPts val="1876"/>
              </a:lnSpc>
              <a:defRPr sz="1300">
                <a:solidFill>
                  <a:srgbClr val="42463F"/>
                </a:solidFill>
                <a:latin typeface="Montserrat" pitchFamily="2" charset="77"/>
              </a:defRPr>
            </a:lvl3pPr>
            <a:lvl4pPr>
              <a:lnSpc>
                <a:spcPts val="1876"/>
              </a:lnSpc>
              <a:defRPr sz="1300">
                <a:solidFill>
                  <a:srgbClr val="42463F"/>
                </a:solidFill>
                <a:latin typeface="Montserrat" pitchFamily="2" charset="77"/>
              </a:defRPr>
            </a:lvl4pPr>
            <a:lvl5pPr>
              <a:lnSpc>
                <a:spcPts val="1876"/>
              </a:lnSpc>
              <a:defRPr sz="1300">
                <a:solidFill>
                  <a:srgbClr val="42463F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2EDB61A3-B590-E346-9F55-9F190445F3A5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57200" y="1956309"/>
            <a:ext cx="3826933" cy="652123"/>
          </a:xfrm>
        </p:spPr>
        <p:txBody>
          <a:bodyPr wrap="square" lIns="91440" tIns="0" rIns="0" bIns="0">
            <a:noAutofit/>
          </a:bodyPr>
          <a:lstStyle>
            <a:lvl1pPr marL="0" indent="0">
              <a:lnSpc>
                <a:spcPts val="1876"/>
              </a:lnSpc>
              <a:buNone/>
              <a:defRPr sz="1300" b="0" i="0">
                <a:solidFill>
                  <a:srgbClr val="42463F"/>
                </a:solidFill>
                <a:latin typeface="Montserrat Medium" pitchFamily="2" charset="77"/>
              </a:defRPr>
            </a:lvl1pPr>
            <a:lvl2pPr marL="342900" indent="0" algn="l">
              <a:lnSpc>
                <a:spcPts val="1876"/>
              </a:lnSpc>
              <a:buNone/>
              <a:defRPr sz="1300" b="0" i="0" spc="0">
                <a:solidFill>
                  <a:srgbClr val="017493"/>
                </a:solidFill>
                <a:latin typeface="Montserrat Medium" pitchFamily="2" charset="77"/>
              </a:defRPr>
            </a:lvl2pPr>
            <a:lvl3pPr>
              <a:lnSpc>
                <a:spcPts val="1876"/>
              </a:lnSpc>
              <a:defRPr sz="1300">
                <a:solidFill>
                  <a:srgbClr val="42463F"/>
                </a:solidFill>
                <a:latin typeface="Montserrat" pitchFamily="2" charset="77"/>
              </a:defRPr>
            </a:lvl3pPr>
            <a:lvl4pPr>
              <a:lnSpc>
                <a:spcPts val="1876"/>
              </a:lnSpc>
              <a:defRPr sz="1300">
                <a:solidFill>
                  <a:srgbClr val="42463F"/>
                </a:solidFill>
                <a:latin typeface="Montserrat" pitchFamily="2" charset="77"/>
              </a:defRPr>
            </a:lvl4pPr>
            <a:lvl5pPr>
              <a:lnSpc>
                <a:spcPts val="1876"/>
              </a:lnSpc>
              <a:defRPr sz="1300">
                <a:solidFill>
                  <a:srgbClr val="42463F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/>
              <a:t>Click to edit copy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56476F02-98FD-544A-827C-E4D401E8873E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457200" y="2837222"/>
            <a:ext cx="3826933" cy="285213"/>
          </a:xfrm>
        </p:spPr>
        <p:txBody>
          <a:bodyPr wrap="square" lIns="91440" tIns="0" rIns="0" bIns="0">
            <a:noAutofit/>
          </a:bodyPr>
          <a:lstStyle>
            <a:lvl1pPr marL="0" indent="0">
              <a:lnSpc>
                <a:spcPts val="1876"/>
              </a:lnSpc>
              <a:buNone/>
              <a:defRPr sz="1500" b="1" i="0">
                <a:solidFill>
                  <a:srgbClr val="112648"/>
                </a:solidFill>
                <a:latin typeface="Prodigy Sans SemiBold" pitchFamily="2" charset="77"/>
              </a:defRPr>
            </a:lvl1pPr>
            <a:lvl2pPr marL="342900" indent="0" algn="l">
              <a:lnSpc>
                <a:spcPts val="1876"/>
              </a:lnSpc>
              <a:buNone/>
              <a:defRPr sz="1300" b="0" i="0" spc="0">
                <a:solidFill>
                  <a:srgbClr val="017493"/>
                </a:solidFill>
                <a:latin typeface="Montserrat Medium" pitchFamily="2" charset="77"/>
              </a:defRPr>
            </a:lvl2pPr>
            <a:lvl3pPr>
              <a:lnSpc>
                <a:spcPts val="1876"/>
              </a:lnSpc>
              <a:defRPr sz="1300">
                <a:solidFill>
                  <a:srgbClr val="42463F"/>
                </a:solidFill>
                <a:latin typeface="Montserrat" pitchFamily="2" charset="77"/>
              </a:defRPr>
            </a:lvl3pPr>
            <a:lvl4pPr>
              <a:lnSpc>
                <a:spcPts val="1876"/>
              </a:lnSpc>
              <a:defRPr sz="1300">
                <a:solidFill>
                  <a:srgbClr val="42463F"/>
                </a:solidFill>
                <a:latin typeface="Montserrat" pitchFamily="2" charset="77"/>
              </a:defRPr>
            </a:lvl4pPr>
            <a:lvl5pPr>
              <a:lnSpc>
                <a:spcPts val="1876"/>
              </a:lnSpc>
              <a:defRPr sz="1300">
                <a:solidFill>
                  <a:srgbClr val="42463F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E29AA842-B123-4A43-9EC0-43D147F909EB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457200" y="3122435"/>
            <a:ext cx="3826933" cy="319963"/>
          </a:xfrm>
        </p:spPr>
        <p:txBody>
          <a:bodyPr wrap="square" lIns="91440" tIns="0" rIns="0" bIns="0">
            <a:noAutofit/>
          </a:bodyPr>
          <a:lstStyle>
            <a:lvl1pPr marL="0" indent="0">
              <a:lnSpc>
                <a:spcPts val="1876"/>
              </a:lnSpc>
              <a:buNone/>
              <a:defRPr sz="1300" b="0" i="0">
                <a:solidFill>
                  <a:srgbClr val="017493"/>
                </a:solidFill>
                <a:latin typeface="Montserrat Medium" pitchFamily="2" charset="77"/>
              </a:defRPr>
            </a:lvl1pPr>
            <a:lvl2pPr marL="342900" indent="0" algn="l">
              <a:lnSpc>
                <a:spcPts val="1876"/>
              </a:lnSpc>
              <a:buNone/>
              <a:defRPr sz="1300" b="0" i="0" spc="0">
                <a:solidFill>
                  <a:srgbClr val="017493"/>
                </a:solidFill>
                <a:latin typeface="Montserrat Medium" pitchFamily="2" charset="77"/>
              </a:defRPr>
            </a:lvl2pPr>
            <a:lvl3pPr>
              <a:lnSpc>
                <a:spcPts val="1876"/>
              </a:lnSpc>
              <a:defRPr sz="1300">
                <a:solidFill>
                  <a:srgbClr val="42463F"/>
                </a:solidFill>
                <a:latin typeface="Montserrat" pitchFamily="2" charset="77"/>
              </a:defRPr>
            </a:lvl3pPr>
            <a:lvl4pPr>
              <a:lnSpc>
                <a:spcPts val="1876"/>
              </a:lnSpc>
              <a:defRPr sz="1300">
                <a:solidFill>
                  <a:srgbClr val="42463F"/>
                </a:solidFill>
                <a:latin typeface="Montserrat" pitchFamily="2" charset="77"/>
              </a:defRPr>
            </a:lvl4pPr>
            <a:lvl5pPr>
              <a:lnSpc>
                <a:spcPts val="1876"/>
              </a:lnSpc>
              <a:defRPr sz="1300">
                <a:solidFill>
                  <a:srgbClr val="42463F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3886A057-32A1-1446-A27D-6E1900511D51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457200" y="3442399"/>
            <a:ext cx="3826933" cy="633152"/>
          </a:xfrm>
        </p:spPr>
        <p:txBody>
          <a:bodyPr wrap="square" lIns="91440" tIns="0" rIns="0" bIns="0">
            <a:noAutofit/>
          </a:bodyPr>
          <a:lstStyle>
            <a:lvl1pPr marL="0" indent="0">
              <a:lnSpc>
                <a:spcPts val="1876"/>
              </a:lnSpc>
              <a:buNone/>
              <a:defRPr sz="1300" b="0" i="0">
                <a:solidFill>
                  <a:srgbClr val="42463F"/>
                </a:solidFill>
                <a:latin typeface="Montserrat Medium" pitchFamily="2" charset="77"/>
              </a:defRPr>
            </a:lvl1pPr>
            <a:lvl2pPr marL="342900" indent="0" algn="l">
              <a:lnSpc>
                <a:spcPts val="1876"/>
              </a:lnSpc>
              <a:buNone/>
              <a:defRPr sz="1300" b="0" i="0" spc="0">
                <a:solidFill>
                  <a:srgbClr val="017493"/>
                </a:solidFill>
                <a:latin typeface="Montserrat Medium" pitchFamily="2" charset="77"/>
              </a:defRPr>
            </a:lvl2pPr>
            <a:lvl3pPr>
              <a:lnSpc>
                <a:spcPts val="1876"/>
              </a:lnSpc>
              <a:defRPr sz="1300">
                <a:solidFill>
                  <a:srgbClr val="42463F"/>
                </a:solidFill>
                <a:latin typeface="Montserrat" pitchFamily="2" charset="77"/>
              </a:defRPr>
            </a:lvl3pPr>
            <a:lvl4pPr>
              <a:lnSpc>
                <a:spcPts val="1876"/>
              </a:lnSpc>
              <a:defRPr sz="1300">
                <a:solidFill>
                  <a:srgbClr val="42463F"/>
                </a:solidFill>
                <a:latin typeface="Montserrat" pitchFamily="2" charset="77"/>
              </a:defRPr>
            </a:lvl4pPr>
            <a:lvl5pPr>
              <a:lnSpc>
                <a:spcPts val="1876"/>
              </a:lnSpc>
              <a:defRPr sz="1300">
                <a:solidFill>
                  <a:srgbClr val="42463F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/>
              <a:t>Click to edit copy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06236C55-BB31-CE4C-920F-C3FAA5571265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4639734" y="2837222"/>
            <a:ext cx="3826933" cy="285213"/>
          </a:xfrm>
        </p:spPr>
        <p:txBody>
          <a:bodyPr wrap="square" lIns="91440" tIns="0" rIns="0" bIns="0">
            <a:noAutofit/>
          </a:bodyPr>
          <a:lstStyle>
            <a:lvl1pPr marL="0" indent="0">
              <a:lnSpc>
                <a:spcPts val="1876"/>
              </a:lnSpc>
              <a:buNone/>
              <a:defRPr sz="1500" b="1" i="0">
                <a:solidFill>
                  <a:srgbClr val="112648"/>
                </a:solidFill>
                <a:latin typeface="Prodigy Sans SemiBold" pitchFamily="2" charset="77"/>
              </a:defRPr>
            </a:lvl1pPr>
            <a:lvl2pPr marL="342900" indent="0" algn="l">
              <a:lnSpc>
                <a:spcPts val="1876"/>
              </a:lnSpc>
              <a:buNone/>
              <a:defRPr sz="1300" b="0" i="0" spc="0">
                <a:solidFill>
                  <a:srgbClr val="017493"/>
                </a:solidFill>
                <a:latin typeface="Montserrat Medium" pitchFamily="2" charset="77"/>
              </a:defRPr>
            </a:lvl2pPr>
            <a:lvl3pPr>
              <a:lnSpc>
                <a:spcPts val="1876"/>
              </a:lnSpc>
              <a:defRPr sz="1300">
                <a:solidFill>
                  <a:srgbClr val="42463F"/>
                </a:solidFill>
                <a:latin typeface="Montserrat" pitchFamily="2" charset="77"/>
              </a:defRPr>
            </a:lvl3pPr>
            <a:lvl4pPr>
              <a:lnSpc>
                <a:spcPts val="1876"/>
              </a:lnSpc>
              <a:defRPr sz="1300">
                <a:solidFill>
                  <a:srgbClr val="42463F"/>
                </a:solidFill>
                <a:latin typeface="Montserrat" pitchFamily="2" charset="77"/>
              </a:defRPr>
            </a:lvl4pPr>
            <a:lvl5pPr>
              <a:lnSpc>
                <a:spcPts val="1876"/>
              </a:lnSpc>
              <a:defRPr sz="1300">
                <a:solidFill>
                  <a:srgbClr val="42463F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EB1A9D5F-B9B4-9344-A2E1-F3B0C2F63066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4639734" y="3122435"/>
            <a:ext cx="3826933" cy="319963"/>
          </a:xfrm>
        </p:spPr>
        <p:txBody>
          <a:bodyPr wrap="square" lIns="91440" tIns="0" rIns="0" bIns="0">
            <a:noAutofit/>
          </a:bodyPr>
          <a:lstStyle>
            <a:lvl1pPr marL="0" indent="0">
              <a:lnSpc>
                <a:spcPts val="1876"/>
              </a:lnSpc>
              <a:buNone/>
              <a:defRPr sz="1300" b="0" i="0">
                <a:solidFill>
                  <a:srgbClr val="017493"/>
                </a:solidFill>
                <a:latin typeface="Montserrat Medium" pitchFamily="2" charset="77"/>
              </a:defRPr>
            </a:lvl1pPr>
            <a:lvl2pPr marL="342900" indent="0" algn="l">
              <a:lnSpc>
                <a:spcPts val="1876"/>
              </a:lnSpc>
              <a:buNone/>
              <a:defRPr sz="1300" b="0" i="0" spc="0">
                <a:solidFill>
                  <a:srgbClr val="017493"/>
                </a:solidFill>
                <a:latin typeface="Montserrat Medium" pitchFamily="2" charset="77"/>
              </a:defRPr>
            </a:lvl2pPr>
            <a:lvl3pPr>
              <a:lnSpc>
                <a:spcPts val="1876"/>
              </a:lnSpc>
              <a:defRPr sz="1300">
                <a:solidFill>
                  <a:srgbClr val="42463F"/>
                </a:solidFill>
                <a:latin typeface="Montserrat" pitchFamily="2" charset="77"/>
              </a:defRPr>
            </a:lvl3pPr>
            <a:lvl4pPr>
              <a:lnSpc>
                <a:spcPts val="1876"/>
              </a:lnSpc>
              <a:defRPr sz="1300">
                <a:solidFill>
                  <a:srgbClr val="42463F"/>
                </a:solidFill>
                <a:latin typeface="Montserrat" pitchFamily="2" charset="77"/>
              </a:defRPr>
            </a:lvl4pPr>
            <a:lvl5pPr>
              <a:lnSpc>
                <a:spcPts val="1876"/>
              </a:lnSpc>
              <a:defRPr sz="1300">
                <a:solidFill>
                  <a:srgbClr val="42463F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EFB3F534-99D9-6243-BC6A-D9035A277FE2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4639734" y="3442399"/>
            <a:ext cx="3826933" cy="633152"/>
          </a:xfrm>
        </p:spPr>
        <p:txBody>
          <a:bodyPr wrap="square" lIns="91440" tIns="0" rIns="0" bIns="0">
            <a:noAutofit/>
          </a:bodyPr>
          <a:lstStyle>
            <a:lvl1pPr marL="0" indent="0">
              <a:lnSpc>
                <a:spcPts val="1876"/>
              </a:lnSpc>
              <a:buNone/>
              <a:defRPr sz="1300" b="0" i="0">
                <a:solidFill>
                  <a:srgbClr val="42463F"/>
                </a:solidFill>
                <a:latin typeface="Montserrat Medium" pitchFamily="2" charset="77"/>
              </a:defRPr>
            </a:lvl1pPr>
            <a:lvl2pPr marL="342900" indent="0" algn="l">
              <a:lnSpc>
                <a:spcPts val="1876"/>
              </a:lnSpc>
              <a:buNone/>
              <a:defRPr sz="1300" b="0" i="0" spc="0">
                <a:solidFill>
                  <a:srgbClr val="017493"/>
                </a:solidFill>
                <a:latin typeface="Montserrat Medium" pitchFamily="2" charset="77"/>
              </a:defRPr>
            </a:lvl2pPr>
            <a:lvl3pPr>
              <a:lnSpc>
                <a:spcPts val="1876"/>
              </a:lnSpc>
              <a:defRPr sz="1300">
                <a:solidFill>
                  <a:srgbClr val="42463F"/>
                </a:solidFill>
                <a:latin typeface="Montserrat" pitchFamily="2" charset="77"/>
              </a:defRPr>
            </a:lvl3pPr>
            <a:lvl4pPr>
              <a:lnSpc>
                <a:spcPts val="1876"/>
              </a:lnSpc>
              <a:defRPr sz="1300">
                <a:solidFill>
                  <a:srgbClr val="42463F"/>
                </a:solidFill>
                <a:latin typeface="Montserrat" pitchFamily="2" charset="77"/>
              </a:defRPr>
            </a:lvl4pPr>
            <a:lvl5pPr>
              <a:lnSpc>
                <a:spcPts val="1876"/>
              </a:lnSpc>
              <a:defRPr sz="1300">
                <a:solidFill>
                  <a:srgbClr val="42463F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/>
              <a:t>Click to edit copy</a:t>
            </a:r>
          </a:p>
        </p:txBody>
      </p:sp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C7A1F746-3044-BB4D-BC08-6B2B97A5EF24}"/>
              </a:ext>
            </a:extLst>
          </p:cNvPr>
          <p:cNvSpPr>
            <a:spLocks noGrp="1"/>
          </p:cNvSpPr>
          <p:nvPr>
            <p:ph idx="24"/>
          </p:nvPr>
        </p:nvSpPr>
        <p:spPr>
          <a:xfrm>
            <a:off x="4622800" y="1370104"/>
            <a:ext cx="3826933" cy="285213"/>
          </a:xfrm>
        </p:spPr>
        <p:txBody>
          <a:bodyPr wrap="square" lIns="91440" tIns="0" rIns="0" bIns="0">
            <a:noAutofit/>
          </a:bodyPr>
          <a:lstStyle>
            <a:lvl1pPr marL="0" indent="0">
              <a:lnSpc>
                <a:spcPts val="1876"/>
              </a:lnSpc>
              <a:buNone/>
              <a:defRPr sz="1500" b="1" i="0">
                <a:solidFill>
                  <a:srgbClr val="112648"/>
                </a:solidFill>
                <a:latin typeface="Prodigy Sans SemiBold" pitchFamily="2" charset="77"/>
              </a:defRPr>
            </a:lvl1pPr>
            <a:lvl2pPr marL="342900" indent="0" algn="l">
              <a:lnSpc>
                <a:spcPts val="1876"/>
              </a:lnSpc>
              <a:buNone/>
              <a:defRPr sz="1300" b="0" i="0" spc="0">
                <a:solidFill>
                  <a:srgbClr val="017493"/>
                </a:solidFill>
                <a:latin typeface="Montserrat Medium" pitchFamily="2" charset="77"/>
              </a:defRPr>
            </a:lvl2pPr>
            <a:lvl3pPr>
              <a:lnSpc>
                <a:spcPts val="1876"/>
              </a:lnSpc>
              <a:defRPr sz="1300">
                <a:solidFill>
                  <a:srgbClr val="42463F"/>
                </a:solidFill>
                <a:latin typeface="Montserrat" pitchFamily="2" charset="77"/>
              </a:defRPr>
            </a:lvl3pPr>
            <a:lvl4pPr>
              <a:lnSpc>
                <a:spcPts val="1876"/>
              </a:lnSpc>
              <a:defRPr sz="1300">
                <a:solidFill>
                  <a:srgbClr val="42463F"/>
                </a:solidFill>
                <a:latin typeface="Montserrat" pitchFamily="2" charset="77"/>
              </a:defRPr>
            </a:lvl4pPr>
            <a:lvl5pPr>
              <a:lnSpc>
                <a:spcPts val="1876"/>
              </a:lnSpc>
              <a:defRPr sz="1300">
                <a:solidFill>
                  <a:srgbClr val="42463F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EE3CDAB6-2BED-B04D-BD08-CCF609033BCB}"/>
              </a:ext>
            </a:extLst>
          </p:cNvPr>
          <p:cNvSpPr>
            <a:spLocks noGrp="1"/>
          </p:cNvSpPr>
          <p:nvPr>
            <p:ph idx="25" hasCustomPrompt="1"/>
          </p:nvPr>
        </p:nvSpPr>
        <p:spPr>
          <a:xfrm>
            <a:off x="4622800" y="1671096"/>
            <a:ext cx="3826933" cy="285213"/>
          </a:xfrm>
        </p:spPr>
        <p:txBody>
          <a:bodyPr wrap="square" lIns="91440" tIns="0" rIns="0" bIns="0">
            <a:noAutofit/>
          </a:bodyPr>
          <a:lstStyle>
            <a:lvl1pPr marL="0" indent="0">
              <a:lnSpc>
                <a:spcPts val="1876"/>
              </a:lnSpc>
              <a:buNone/>
              <a:defRPr sz="1300" b="0" i="0">
                <a:solidFill>
                  <a:srgbClr val="017493"/>
                </a:solidFill>
                <a:latin typeface="Montserrat Medium" pitchFamily="2" charset="77"/>
              </a:defRPr>
            </a:lvl1pPr>
            <a:lvl2pPr marL="342900" indent="0" algn="l">
              <a:lnSpc>
                <a:spcPts val="1876"/>
              </a:lnSpc>
              <a:buNone/>
              <a:defRPr sz="1300" b="0" i="0" spc="0">
                <a:solidFill>
                  <a:srgbClr val="017493"/>
                </a:solidFill>
                <a:latin typeface="Montserrat Medium" pitchFamily="2" charset="77"/>
              </a:defRPr>
            </a:lvl2pPr>
            <a:lvl3pPr>
              <a:lnSpc>
                <a:spcPts val="1876"/>
              </a:lnSpc>
              <a:defRPr sz="1300">
                <a:solidFill>
                  <a:srgbClr val="42463F"/>
                </a:solidFill>
                <a:latin typeface="Montserrat" pitchFamily="2" charset="77"/>
              </a:defRPr>
            </a:lvl3pPr>
            <a:lvl4pPr>
              <a:lnSpc>
                <a:spcPts val="1876"/>
              </a:lnSpc>
              <a:defRPr sz="1300">
                <a:solidFill>
                  <a:srgbClr val="42463F"/>
                </a:solidFill>
                <a:latin typeface="Montserrat" pitchFamily="2" charset="77"/>
              </a:defRPr>
            </a:lvl4pPr>
            <a:lvl5pPr>
              <a:lnSpc>
                <a:spcPts val="1876"/>
              </a:lnSpc>
              <a:defRPr sz="1300">
                <a:solidFill>
                  <a:srgbClr val="42463F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40" name="Content Placeholder 2">
            <a:extLst>
              <a:ext uri="{FF2B5EF4-FFF2-40B4-BE49-F238E27FC236}">
                <a16:creationId xmlns:a16="http://schemas.microsoft.com/office/drawing/2014/main" id="{8BA498F4-3C9A-6D42-9976-39D981984A77}"/>
              </a:ext>
            </a:extLst>
          </p:cNvPr>
          <p:cNvSpPr>
            <a:spLocks noGrp="1"/>
          </p:cNvSpPr>
          <p:nvPr>
            <p:ph idx="26" hasCustomPrompt="1"/>
          </p:nvPr>
        </p:nvSpPr>
        <p:spPr>
          <a:xfrm>
            <a:off x="4622800" y="1956309"/>
            <a:ext cx="3826933" cy="652123"/>
          </a:xfrm>
        </p:spPr>
        <p:txBody>
          <a:bodyPr wrap="square" lIns="91440" tIns="0" rIns="0" bIns="0">
            <a:noAutofit/>
          </a:bodyPr>
          <a:lstStyle>
            <a:lvl1pPr marL="0" indent="0">
              <a:lnSpc>
                <a:spcPts val="1876"/>
              </a:lnSpc>
              <a:buNone/>
              <a:defRPr sz="1300" b="0" i="0">
                <a:solidFill>
                  <a:srgbClr val="42463F"/>
                </a:solidFill>
                <a:latin typeface="Montserrat Medium" pitchFamily="2" charset="77"/>
              </a:defRPr>
            </a:lvl1pPr>
            <a:lvl2pPr marL="342900" indent="0" algn="l">
              <a:lnSpc>
                <a:spcPts val="1876"/>
              </a:lnSpc>
              <a:buNone/>
              <a:defRPr sz="1300" b="0" i="0" spc="0">
                <a:solidFill>
                  <a:srgbClr val="017493"/>
                </a:solidFill>
                <a:latin typeface="Montserrat Medium" pitchFamily="2" charset="77"/>
              </a:defRPr>
            </a:lvl2pPr>
            <a:lvl3pPr>
              <a:lnSpc>
                <a:spcPts val="1876"/>
              </a:lnSpc>
              <a:defRPr sz="1300">
                <a:solidFill>
                  <a:srgbClr val="42463F"/>
                </a:solidFill>
                <a:latin typeface="Montserrat" pitchFamily="2" charset="77"/>
              </a:defRPr>
            </a:lvl3pPr>
            <a:lvl4pPr>
              <a:lnSpc>
                <a:spcPts val="1876"/>
              </a:lnSpc>
              <a:defRPr sz="1300">
                <a:solidFill>
                  <a:srgbClr val="42463F"/>
                </a:solidFill>
                <a:latin typeface="Montserrat" pitchFamily="2" charset="77"/>
              </a:defRPr>
            </a:lvl4pPr>
            <a:lvl5pPr>
              <a:lnSpc>
                <a:spcPts val="1876"/>
              </a:lnSpc>
              <a:defRPr sz="1300">
                <a:solidFill>
                  <a:srgbClr val="42463F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/>
              <a:t>Click to edit copy</a:t>
            </a:r>
          </a:p>
        </p:txBody>
      </p:sp>
    </p:spTree>
    <p:extLst>
      <p:ext uri="{BB962C8B-B14F-4D97-AF65-F5344CB8AC3E}">
        <p14:creationId xmlns:p14="http://schemas.microsoft.com/office/powerpoint/2010/main" val="42382367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1788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Orange">
    <p:bg>
      <p:bgPr>
        <a:solidFill>
          <a:srgbClr val="FAB5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2410884"/>
            <a:ext cx="3843867" cy="1306512"/>
          </a:xfrm>
        </p:spPr>
        <p:txBody>
          <a:bodyPr wrap="square" lIns="0" tIns="0" rIns="0" anchor="t" anchorCtr="0">
            <a:normAutofit/>
          </a:bodyPr>
          <a:lstStyle>
            <a:lvl1pPr algn="l">
              <a:lnSpc>
                <a:spcPct val="100000"/>
              </a:lnSpc>
              <a:defRPr sz="2600" b="1" i="0">
                <a:solidFill>
                  <a:srgbClr val="112648"/>
                </a:solidFill>
                <a:latin typeface="Prodigy Sans SemiBold" pitchFamily="2" charset="77"/>
              </a:defRPr>
            </a:lvl1pPr>
          </a:lstStyle>
          <a:p>
            <a:r>
              <a:rPr lang="en-US"/>
              <a:t>This is a Title Slide for</a:t>
            </a:r>
            <a:br>
              <a:rPr lang="en-US"/>
            </a:br>
            <a:r>
              <a:rPr lang="en-US"/>
              <a:t>San Francisco Human</a:t>
            </a:r>
            <a:br>
              <a:rPr lang="en-US"/>
            </a:br>
            <a:r>
              <a:rPr lang="en-US"/>
              <a:t>Services Agency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852A0B81-A858-5D44-B34B-FCEC345C3C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200" y="438150"/>
            <a:ext cx="2473768" cy="400581"/>
          </a:xfrm>
          <a:prstGeom prst="rect">
            <a:avLst/>
          </a:prstGeom>
        </p:spPr>
      </p:pic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1391B196-B6C7-1B46-B617-6E8598DF96C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391991" y="1199463"/>
            <a:ext cx="4575175" cy="4575175"/>
          </a:xfrm>
          <a:prstGeom prst="ellipse">
            <a:avLst/>
          </a:prstGeom>
        </p:spPr>
        <p:txBody>
          <a:bodyPr/>
          <a:lstStyle>
            <a:lvl1pPr>
              <a:buFont typeface="Arial" panose="020B0604020202020204" pitchFamily="34" charset="0"/>
              <a:buChar char="•"/>
              <a:defRPr sz="1300">
                <a:solidFill>
                  <a:srgbClr val="C3412A"/>
                </a:solidFill>
                <a:latin typeface="Montserrat" pitchFamily="2" charset="77"/>
              </a:defRPr>
            </a:lvl1pPr>
          </a:lstStyle>
          <a:p>
            <a:r>
              <a:rPr lang="en-US"/>
              <a:t>Place Picture here</a:t>
            </a:r>
          </a:p>
        </p:txBody>
      </p:sp>
    </p:spTree>
    <p:extLst>
      <p:ext uri="{BB962C8B-B14F-4D97-AF65-F5344CB8AC3E}">
        <p14:creationId xmlns:p14="http://schemas.microsoft.com/office/powerpoint/2010/main" val="16500812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682CDA0-C0F7-3247-8624-321F8BB9FFA9}"/>
              </a:ext>
            </a:extLst>
          </p:cNvPr>
          <p:cNvSpPr/>
          <p:nvPr userDrawn="1"/>
        </p:nvSpPr>
        <p:spPr>
          <a:xfrm>
            <a:off x="0" y="4705350"/>
            <a:ext cx="9144000" cy="444743"/>
          </a:xfrm>
          <a:prstGeom prst="rect">
            <a:avLst/>
          </a:prstGeom>
          <a:solidFill>
            <a:srgbClr val="0174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4">
              <a:solidFill>
                <a:srgbClr val="A7D5C7"/>
              </a:solidFill>
            </a:endParaRPr>
          </a:p>
        </p:txBody>
      </p:sp>
      <p:sp>
        <p:nvSpPr>
          <p:cNvPr id="8" name="Slide Number Placeholder 18">
            <a:extLst>
              <a:ext uri="{FF2B5EF4-FFF2-40B4-BE49-F238E27FC236}">
                <a16:creationId xmlns:a16="http://schemas.microsoft.com/office/drawing/2014/main" id="{EFE9418A-77DC-9242-8F7F-9D17D4339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6800" y="4801053"/>
            <a:ext cx="457200" cy="273808"/>
          </a:xfrm>
        </p:spPr>
        <p:txBody>
          <a:bodyPr/>
          <a:lstStyle/>
          <a:p>
            <a:pPr algn="ctr"/>
            <a:fld id="{0CEC5681-A4CC-C347-9721-5601B8E08378}" type="slidenum">
              <a:rPr lang="en-US" sz="750">
                <a:solidFill>
                  <a:srgbClr val="A7D5C7"/>
                </a:solidFill>
                <a:latin typeface="Montserrat Light" pitchFamily="2" charset="77"/>
                <a:cs typeface="Poppins" pitchFamily="2" charset="77"/>
              </a:rPr>
              <a:pPr algn="ctr"/>
              <a:t>‹#›</a:t>
            </a:fld>
            <a:endParaRPr lang="en-US" sz="750">
              <a:solidFill>
                <a:srgbClr val="A7D5C7"/>
              </a:solidFill>
              <a:latin typeface="Montserrat Light" pitchFamily="2" charset="77"/>
              <a:cs typeface="Poppins" pitchFamily="2" charset="77"/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2673705E-214C-DB44-B9E5-692D6F2A7C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0284" y="4802671"/>
            <a:ext cx="1667425" cy="270009"/>
          </a:xfrm>
          <a:prstGeom prst="rect">
            <a:avLst/>
          </a:prstGeom>
        </p:spPr>
      </p:pic>
      <p:sp>
        <p:nvSpPr>
          <p:cNvPr id="37" name="Picture Placeholder 33">
            <a:extLst>
              <a:ext uri="{FF2B5EF4-FFF2-40B4-BE49-F238E27FC236}">
                <a16:creationId xmlns:a16="http://schemas.microsoft.com/office/drawing/2014/main" id="{3DC25371-E3FC-C44D-9AD0-B5462E3AC51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61674" y="1480433"/>
            <a:ext cx="2488347" cy="2012950"/>
          </a:xfrm>
          <a:custGeom>
            <a:avLst/>
            <a:gdLst>
              <a:gd name="connsiteX0" fmla="*/ 0 w 2905125"/>
              <a:gd name="connsiteY0" fmla="*/ 0 h 2012950"/>
              <a:gd name="connsiteX1" fmla="*/ 2569627 w 2905125"/>
              <a:gd name="connsiteY1" fmla="*/ 0 h 2012950"/>
              <a:gd name="connsiteX2" fmla="*/ 2905125 w 2905125"/>
              <a:gd name="connsiteY2" fmla="*/ 335498 h 2012950"/>
              <a:gd name="connsiteX3" fmla="*/ 2905125 w 2905125"/>
              <a:gd name="connsiteY3" fmla="*/ 2012950 h 2012950"/>
              <a:gd name="connsiteX4" fmla="*/ 0 w 2905125"/>
              <a:gd name="connsiteY4" fmla="*/ 2012950 h 2012950"/>
              <a:gd name="connsiteX5" fmla="*/ 0 w 2905125"/>
              <a:gd name="connsiteY5" fmla="*/ 0 h 2012950"/>
              <a:gd name="connsiteX0" fmla="*/ 16934 w 2905125"/>
              <a:gd name="connsiteY0" fmla="*/ 22578 h 2012950"/>
              <a:gd name="connsiteX1" fmla="*/ 2569627 w 2905125"/>
              <a:gd name="connsiteY1" fmla="*/ 0 h 2012950"/>
              <a:gd name="connsiteX2" fmla="*/ 2905125 w 2905125"/>
              <a:gd name="connsiteY2" fmla="*/ 335498 h 2012950"/>
              <a:gd name="connsiteX3" fmla="*/ 2905125 w 2905125"/>
              <a:gd name="connsiteY3" fmla="*/ 2012950 h 2012950"/>
              <a:gd name="connsiteX4" fmla="*/ 0 w 2905125"/>
              <a:gd name="connsiteY4" fmla="*/ 2012950 h 2012950"/>
              <a:gd name="connsiteX5" fmla="*/ 16934 w 2905125"/>
              <a:gd name="connsiteY5" fmla="*/ 22578 h 2012950"/>
              <a:gd name="connsiteX0" fmla="*/ 16934 w 2905125"/>
              <a:gd name="connsiteY0" fmla="*/ 22578 h 2012950"/>
              <a:gd name="connsiteX1" fmla="*/ 2569627 w 2905125"/>
              <a:gd name="connsiteY1" fmla="*/ 0 h 2012950"/>
              <a:gd name="connsiteX2" fmla="*/ 2905125 w 2905125"/>
              <a:gd name="connsiteY2" fmla="*/ 335498 h 2012950"/>
              <a:gd name="connsiteX3" fmla="*/ 2905125 w 2905125"/>
              <a:gd name="connsiteY3" fmla="*/ 2012950 h 2012950"/>
              <a:gd name="connsiteX4" fmla="*/ 0 w 2905125"/>
              <a:gd name="connsiteY4" fmla="*/ 2012950 h 2012950"/>
              <a:gd name="connsiteX5" fmla="*/ 16934 w 2905125"/>
              <a:gd name="connsiteY5" fmla="*/ 22578 h 2012950"/>
              <a:gd name="connsiteX0" fmla="*/ 16934 w 2905125"/>
              <a:gd name="connsiteY0" fmla="*/ 22578 h 2012950"/>
              <a:gd name="connsiteX1" fmla="*/ 2569627 w 2905125"/>
              <a:gd name="connsiteY1" fmla="*/ 0 h 2012950"/>
              <a:gd name="connsiteX2" fmla="*/ 2905125 w 2905125"/>
              <a:gd name="connsiteY2" fmla="*/ 335498 h 2012950"/>
              <a:gd name="connsiteX3" fmla="*/ 2905125 w 2905125"/>
              <a:gd name="connsiteY3" fmla="*/ 2012950 h 2012950"/>
              <a:gd name="connsiteX4" fmla="*/ 0 w 2905125"/>
              <a:gd name="connsiteY4" fmla="*/ 2012950 h 2012950"/>
              <a:gd name="connsiteX5" fmla="*/ 16934 w 2905125"/>
              <a:gd name="connsiteY5" fmla="*/ 22578 h 2012950"/>
              <a:gd name="connsiteX0" fmla="*/ 16934 w 2905125"/>
              <a:gd name="connsiteY0" fmla="*/ 11289 h 2001661"/>
              <a:gd name="connsiteX1" fmla="*/ 1875360 w 2905125"/>
              <a:gd name="connsiteY1" fmla="*/ 0 h 2001661"/>
              <a:gd name="connsiteX2" fmla="*/ 2905125 w 2905125"/>
              <a:gd name="connsiteY2" fmla="*/ 324209 h 2001661"/>
              <a:gd name="connsiteX3" fmla="*/ 2905125 w 2905125"/>
              <a:gd name="connsiteY3" fmla="*/ 2001661 h 2001661"/>
              <a:gd name="connsiteX4" fmla="*/ 0 w 2905125"/>
              <a:gd name="connsiteY4" fmla="*/ 2001661 h 2001661"/>
              <a:gd name="connsiteX5" fmla="*/ 16934 w 2905125"/>
              <a:gd name="connsiteY5" fmla="*/ 11289 h 2001661"/>
              <a:gd name="connsiteX0" fmla="*/ 16934 w 2905125"/>
              <a:gd name="connsiteY0" fmla="*/ 11289 h 2001661"/>
              <a:gd name="connsiteX1" fmla="*/ 1875360 w 2905125"/>
              <a:gd name="connsiteY1" fmla="*/ 0 h 2001661"/>
              <a:gd name="connsiteX2" fmla="*/ 2893836 w 2905125"/>
              <a:gd name="connsiteY2" fmla="*/ 945098 h 2001661"/>
              <a:gd name="connsiteX3" fmla="*/ 2905125 w 2905125"/>
              <a:gd name="connsiteY3" fmla="*/ 2001661 h 2001661"/>
              <a:gd name="connsiteX4" fmla="*/ 0 w 2905125"/>
              <a:gd name="connsiteY4" fmla="*/ 2001661 h 2001661"/>
              <a:gd name="connsiteX5" fmla="*/ 16934 w 2905125"/>
              <a:gd name="connsiteY5" fmla="*/ 11289 h 2001661"/>
              <a:gd name="connsiteX0" fmla="*/ 16934 w 2905125"/>
              <a:gd name="connsiteY0" fmla="*/ 11289 h 2001661"/>
              <a:gd name="connsiteX1" fmla="*/ 1875360 w 2905125"/>
              <a:gd name="connsiteY1" fmla="*/ 0 h 2001661"/>
              <a:gd name="connsiteX2" fmla="*/ 2893836 w 2905125"/>
              <a:gd name="connsiteY2" fmla="*/ 945098 h 2001661"/>
              <a:gd name="connsiteX3" fmla="*/ 2905125 w 2905125"/>
              <a:gd name="connsiteY3" fmla="*/ 2001661 h 2001661"/>
              <a:gd name="connsiteX4" fmla="*/ 0 w 2905125"/>
              <a:gd name="connsiteY4" fmla="*/ 2001661 h 2001661"/>
              <a:gd name="connsiteX5" fmla="*/ 16934 w 2905125"/>
              <a:gd name="connsiteY5" fmla="*/ 11289 h 2001661"/>
              <a:gd name="connsiteX0" fmla="*/ 16934 w 2905125"/>
              <a:gd name="connsiteY0" fmla="*/ 11289 h 2001661"/>
              <a:gd name="connsiteX1" fmla="*/ 1875360 w 2905125"/>
              <a:gd name="connsiteY1" fmla="*/ 0 h 2001661"/>
              <a:gd name="connsiteX2" fmla="*/ 2893836 w 2905125"/>
              <a:gd name="connsiteY2" fmla="*/ 945098 h 2001661"/>
              <a:gd name="connsiteX3" fmla="*/ 2905125 w 2905125"/>
              <a:gd name="connsiteY3" fmla="*/ 2001661 h 2001661"/>
              <a:gd name="connsiteX4" fmla="*/ 0 w 2905125"/>
              <a:gd name="connsiteY4" fmla="*/ 2001661 h 2001661"/>
              <a:gd name="connsiteX5" fmla="*/ 16934 w 2905125"/>
              <a:gd name="connsiteY5" fmla="*/ 11289 h 2001661"/>
              <a:gd name="connsiteX0" fmla="*/ 16934 w 2905125"/>
              <a:gd name="connsiteY0" fmla="*/ 85119 h 2075491"/>
              <a:gd name="connsiteX1" fmla="*/ 1875360 w 2905125"/>
              <a:gd name="connsiteY1" fmla="*/ 73830 h 2075491"/>
              <a:gd name="connsiteX2" fmla="*/ 2893836 w 2905125"/>
              <a:gd name="connsiteY2" fmla="*/ 1109239 h 2075491"/>
              <a:gd name="connsiteX3" fmla="*/ 2905125 w 2905125"/>
              <a:gd name="connsiteY3" fmla="*/ 2075491 h 2075491"/>
              <a:gd name="connsiteX4" fmla="*/ 0 w 2905125"/>
              <a:gd name="connsiteY4" fmla="*/ 2075491 h 2075491"/>
              <a:gd name="connsiteX5" fmla="*/ 16934 w 2905125"/>
              <a:gd name="connsiteY5" fmla="*/ 85119 h 2075491"/>
              <a:gd name="connsiteX0" fmla="*/ 16934 w 2905125"/>
              <a:gd name="connsiteY0" fmla="*/ 11289 h 2001661"/>
              <a:gd name="connsiteX1" fmla="*/ 1875360 w 2905125"/>
              <a:gd name="connsiteY1" fmla="*/ 0 h 2001661"/>
              <a:gd name="connsiteX2" fmla="*/ 2893836 w 2905125"/>
              <a:gd name="connsiteY2" fmla="*/ 1035409 h 2001661"/>
              <a:gd name="connsiteX3" fmla="*/ 2905125 w 2905125"/>
              <a:gd name="connsiteY3" fmla="*/ 2001661 h 2001661"/>
              <a:gd name="connsiteX4" fmla="*/ 0 w 2905125"/>
              <a:gd name="connsiteY4" fmla="*/ 2001661 h 2001661"/>
              <a:gd name="connsiteX5" fmla="*/ 16934 w 2905125"/>
              <a:gd name="connsiteY5" fmla="*/ 11289 h 2001661"/>
              <a:gd name="connsiteX0" fmla="*/ 16934 w 2905125"/>
              <a:gd name="connsiteY0" fmla="*/ 15405 h 2005777"/>
              <a:gd name="connsiteX1" fmla="*/ 1875360 w 2905125"/>
              <a:gd name="connsiteY1" fmla="*/ 4116 h 2005777"/>
              <a:gd name="connsiteX2" fmla="*/ 2893836 w 2905125"/>
              <a:gd name="connsiteY2" fmla="*/ 1039525 h 2005777"/>
              <a:gd name="connsiteX3" fmla="*/ 2905125 w 2905125"/>
              <a:gd name="connsiteY3" fmla="*/ 2005777 h 2005777"/>
              <a:gd name="connsiteX4" fmla="*/ 0 w 2905125"/>
              <a:gd name="connsiteY4" fmla="*/ 2005777 h 2005777"/>
              <a:gd name="connsiteX5" fmla="*/ 16934 w 2905125"/>
              <a:gd name="connsiteY5" fmla="*/ 15405 h 2005777"/>
              <a:gd name="connsiteX0" fmla="*/ 3208 w 2913977"/>
              <a:gd name="connsiteY0" fmla="*/ 70183 h 2083133"/>
              <a:gd name="connsiteX1" fmla="*/ 1884212 w 2913977"/>
              <a:gd name="connsiteY1" fmla="*/ 81472 h 2083133"/>
              <a:gd name="connsiteX2" fmla="*/ 2902688 w 2913977"/>
              <a:gd name="connsiteY2" fmla="*/ 1116881 h 2083133"/>
              <a:gd name="connsiteX3" fmla="*/ 2913977 w 2913977"/>
              <a:gd name="connsiteY3" fmla="*/ 2083133 h 2083133"/>
              <a:gd name="connsiteX4" fmla="*/ 8852 w 2913977"/>
              <a:gd name="connsiteY4" fmla="*/ 2083133 h 2083133"/>
              <a:gd name="connsiteX5" fmla="*/ 3208 w 2913977"/>
              <a:gd name="connsiteY5" fmla="*/ 70183 h 2083133"/>
              <a:gd name="connsiteX0" fmla="*/ 3208 w 2913977"/>
              <a:gd name="connsiteY0" fmla="*/ 0 h 2012950"/>
              <a:gd name="connsiteX1" fmla="*/ 1884212 w 2913977"/>
              <a:gd name="connsiteY1" fmla="*/ 11289 h 2012950"/>
              <a:gd name="connsiteX2" fmla="*/ 2902688 w 2913977"/>
              <a:gd name="connsiteY2" fmla="*/ 1046698 h 2012950"/>
              <a:gd name="connsiteX3" fmla="*/ 2913977 w 2913977"/>
              <a:gd name="connsiteY3" fmla="*/ 2012950 h 2012950"/>
              <a:gd name="connsiteX4" fmla="*/ 8852 w 2913977"/>
              <a:gd name="connsiteY4" fmla="*/ 2012950 h 2012950"/>
              <a:gd name="connsiteX5" fmla="*/ 3208 w 2913977"/>
              <a:gd name="connsiteY5" fmla="*/ 0 h 2012950"/>
              <a:gd name="connsiteX0" fmla="*/ 3208 w 2913977"/>
              <a:gd name="connsiteY0" fmla="*/ 0 h 2012950"/>
              <a:gd name="connsiteX1" fmla="*/ 1884212 w 2913977"/>
              <a:gd name="connsiteY1" fmla="*/ 11289 h 2012950"/>
              <a:gd name="connsiteX2" fmla="*/ 2902688 w 2913977"/>
              <a:gd name="connsiteY2" fmla="*/ 1046698 h 2012950"/>
              <a:gd name="connsiteX3" fmla="*/ 2913977 w 2913977"/>
              <a:gd name="connsiteY3" fmla="*/ 2012950 h 2012950"/>
              <a:gd name="connsiteX4" fmla="*/ 8852 w 2913977"/>
              <a:gd name="connsiteY4" fmla="*/ 2012950 h 2012950"/>
              <a:gd name="connsiteX5" fmla="*/ 3208 w 2913977"/>
              <a:gd name="connsiteY5" fmla="*/ 0 h 2012950"/>
              <a:gd name="connsiteX0" fmla="*/ 3208 w 2913977"/>
              <a:gd name="connsiteY0" fmla="*/ 0 h 2012950"/>
              <a:gd name="connsiteX1" fmla="*/ 1884212 w 2913977"/>
              <a:gd name="connsiteY1" fmla="*/ 11289 h 2012950"/>
              <a:gd name="connsiteX2" fmla="*/ 2902688 w 2913977"/>
              <a:gd name="connsiteY2" fmla="*/ 1046698 h 2012950"/>
              <a:gd name="connsiteX3" fmla="*/ 2913977 w 2913977"/>
              <a:gd name="connsiteY3" fmla="*/ 2012950 h 2012950"/>
              <a:gd name="connsiteX4" fmla="*/ 8852 w 2913977"/>
              <a:gd name="connsiteY4" fmla="*/ 2012950 h 2012950"/>
              <a:gd name="connsiteX5" fmla="*/ 3208 w 2913977"/>
              <a:gd name="connsiteY5" fmla="*/ 0 h 2012950"/>
              <a:gd name="connsiteX0" fmla="*/ 3208 w 2913977"/>
              <a:gd name="connsiteY0" fmla="*/ 0 h 2012950"/>
              <a:gd name="connsiteX1" fmla="*/ 1884212 w 2913977"/>
              <a:gd name="connsiteY1" fmla="*/ 11289 h 2012950"/>
              <a:gd name="connsiteX2" fmla="*/ 2902688 w 2913977"/>
              <a:gd name="connsiteY2" fmla="*/ 1046698 h 2012950"/>
              <a:gd name="connsiteX3" fmla="*/ 2913977 w 2913977"/>
              <a:gd name="connsiteY3" fmla="*/ 2012950 h 2012950"/>
              <a:gd name="connsiteX4" fmla="*/ 8852 w 2913977"/>
              <a:gd name="connsiteY4" fmla="*/ 2012950 h 2012950"/>
              <a:gd name="connsiteX5" fmla="*/ 3208 w 2913977"/>
              <a:gd name="connsiteY5" fmla="*/ 0 h 2012950"/>
              <a:gd name="connsiteX0" fmla="*/ 3208 w 2913977"/>
              <a:gd name="connsiteY0" fmla="*/ 0 h 2012950"/>
              <a:gd name="connsiteX1" fmla="*/ 1884212 w 2913977"/>
              <a:gd name="connsiteY1" fmla="*/ 11289 h 2012950"/>
              <a:gd name="connsiteX2" fmla="*/ 2902688 w 2913977"/>
              <a:gd name="connsiteY2" fmla="*/ 1046698 h 2012950"/>
              <a:gd name="connsiteX3" fmla="*/ 2913977 w 2913977"/>
              <a:gd name="connsiteY3" fmla="*/ 2012950 h 2012950"/>
              <a:gd name="connsiteX4" fmla="*/ 8852 w 2913977"/>
              <a:gd name="connsiteY4" fmla="*/ 2012950 h 2012950"/>
              <a:gd name="connsiteX5" fmla="*/ 3208 w 2913977"/>
              <a:gd name="connsiteY5" fmla="*/ 0 h 2012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13977" h="2012950">
                <a:moveTo>
                  <a:pt x="3208" y="0"/>
                </a:moveTo>
                <a:lnTo>
                  <a:pt x="1884212" y="11289"/>
                </a:lnTo>
                <a:cubicBezTo>
                  <a:pt x="2370102" y="9408"/>
                  <a:pt x="2897043" y="296964"/>
                  <a:pt x="2902688" y="1046698"/>
                </a:cubicBezTo>
                <a:cubicBezTo>
                  <a:pt x="2908333" y="1796432"/>
                  <a:pt x="2910214" y="1660762"/>
                  <a:pt x="2913977" y="2012950"/>
                </a:cubicBezTo>
                <a:lnTo>
                  <a:pt x="8852" y="2012950"/>
                </a:lnTo>
                <a:cubicBezTo>
                  <a:pt x="14497" y="1349493"/>
                  <a:pt x="-8082" y="917457"/>
                  <a:pt x="3208" y="0"/>
                </a:cubicBezTo>
                <a:close/>
              </a:path>
            </a:pathLst>
          </a:custGeom>
        </p:spPr>
        <p:txBody>
          <a:bodyPr>
            <a:normAutofit/>
          </a:bodyPr>
          <a:lstStyle>
            <a:lvl1pPr>
              <a:defRPr sz="1300" b="0" i="0">
                <a:solidFill>
                  <a:srgbClr val="42463F"/>
                </a:solidFill>
                <a:latin typeface="Montserrat" pitchFamily="2" charset="77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41835A3-E5D8-8A40-9D21-E7B74911A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7734"/>
            <a:ext cx="5173839" cy="397271"/>
          </a:xfrm>
        </p:spPr>
        <p:txBody>
          <a:bodyPr lIns="36576" tIns="64008" rIns="36576" bIns="64008" anchor="ctr" anchorCtr="0">
            <a:noAutofit/>
          </a:bodyPr>
          <a:lstStyle>
            <a:lvl1pPr>
              <a:defRPr sz="2600" b="1" i="0">
                <a:solidFill>
                  <a:srgbClr val="017493"/>
                </a:solidFill>
                <a:latin typeface="Prodigy Sans SemiBold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" name="Picture Placeholder 38">
            <a:extLst>
              <a:ext uri="{FF2B5EF4-FFF2-40B4-BE49-F238E27FC236}">
                <a16:creationId xmlns:a16="http://schemas.microsoft.com/office/drawing/2014/main" id="{52714B78-A937-BF44-99A1-D65EA5F7FF2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414713" y="1474788"/>
            <a:ext cx="2703512" cy="2012950"/>
          </a:xfrm>
        </p:spPr>
        <p:txBody>
          <a:bodyPr/>
          <a:lstStyle>
            <a:lvl1pPr>
              <a:defRPr sz="1300" b="0" i="0">
                <a:solidFill>
                  <a:srgbClr val="42463F"/>
                </a:solidFill>
                <a:latin typeface="Montserrat" pitchFamily="2" charset="77"/>
              </a:defRPr>
            </a:lvl1pPr>
          </a:lstStyle>
          <a:p>
            <a:r>
              <a:rPr lang="en-US"/>
              <a:t>Picture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3CC74941-7518-9240-B699-F637A6DB051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54337" y="1481051"/>
            <a:ext cx="2918194" cy="2006687"/>
          </a:xfrm>
          <a:custGeom>
            <a:avLst/>
            <a:gdLst>
              <a:gd name="connsiteX0" fmla="*/ 335498 w 2914650"/>
              <a:gd name="connsiteY0" fmla="*/ 0 h 2012950"/>
              <a:gd name="connsiteX1" fmla="*/ 2579152 w 2914650"/>
              <a:gd name="connsiteY1" fmla="*/ 0 h 2012950"/>
              <a:gd name="connsiteX2" fmla="*/ 2914650 w 2914650"/>
              <a:gd name="connsiteY2" fmla="*/ 335498 h 2012950"/>
              <a:gd name="connsiteX3" fmla="*/ 2914650 w 2914650"/>
              <a:gd name="connsiteY3" fmla="*/ 2012950 h 2012950"/>
              <a:gd name="connsiteX4" fmla="*/ 2914650 w 2914650"/>
              <a:gd name="connsiteY4" fmla="*/ 2012950 h 2012950"/>
              <a:gd name="connsiteX5" fmla="*/ 0 w 2914650"/>
              <a:gd name="connsiteY5" fmla="*/ 2012950 h 2012950"/>
              <a:gd name="connsiteX6" fmla="*/ 0 w 2914650"/>
              <a:gd name="connsiteY6" fmla="*/ 2012950 h 2012950"/>
              <a:gd name="connsiteX7" fmla="*/ 0 w 2914650"/>
              <a:gd name="connsiteY7" fmla="*/ 335498 h 2012950"/>
              <a:gd name="connsiteX8" fmla="*/ 335498 w 2914650"/>
              <a:gd name="connsiteY8" fmla="*/ 0 h 2012950"/>
              <a:gd name="connsiteX0" fmla="*/ 335498 w 2914650"/>
              <a:gd name="connsiteY0" fmla="*/ 0 h 2012950"/>
              <a:gd name="connsiteX1" fmla="*/ 2579152 w 2914650"/>
              <a:gd name="connsiteY1" fmla="*/ 0 h 2012950"/>
              <a:gd name="connsiteX2" fmla="*/ 2914650 w 2914650"/>
              <a:gd name="connsiteY2" fmla="*/ 2012950 h 2012950"/>
              <a:gd name="connsiteX3" fmla="*/ 2914650 w 2914650"/>
              <a:gd name="connsiteY3" fmla="*/ 2012950 h 2012950"/>
              <a:gd name="connsiteX4" fmla="*/ 0 w 2914650"/>
              <a:gd name="connsiteY4" fmla="*/ 2012950 h 2012950"/>
              <a:gd name="connsiteX5" fmla="*/ 0 w 2914650"/>
              <a:gd name="connsiteY5" fmla="*/ 2012950 h 2012950"/>
              <a:gd name="connsiteX6" fmla="*/ 0 w 2914650"/>
              <a:gd name="connsiteY6" fmla="*/ 335498 h 2012950"/>
              <a:gd name="connsiteX7" fmla="*/ 335498 w 2914650"/>
              <a:gd name="connsiteY7" fmla="*/ 0 h 2012950"/>
              <a:gd name="connsiteX0" fmla="*/ 335498 w 3088781"/>
              <a:gd name="connsiteY0" fmla="*/ 0 h 2012950"/>
              <a:gd name="connsiteX1" fmla="*/ 2908015 w 3088781"/>
              <a:gd name="connsiteY1" fmla="*/ 0 h 2012950"/>
              <a:gd name="connsiteX2" fmla="*/ 2914650 w 3088781"/>
              <a:gd name="connsiteY2" fmla="*/ 2012950 h 2012950"/>
              <a:gd name="connsiteX3" fmla="*/ 2914650 w 3088781"/>
              <a:gd name="connsiteY3" fmla="*/ 2012950 h 2012950"/>
              <a:gd name="connsiteX4" fmla="*/ 0 w 3088781"/>
              <a:gd name="connsiteY4" fmla="*/ 2012950 h 2012950"/>
              <a:gd name="connsiteX5" fmla="*/ 0 w 3088781"/>
              <a:gd name="connsiteY5" fmla="*/ 2012950 h 2012950"/>
              <a:gd name="connsiteX6" fmla="*/ 0 w 3088781"/>
              <a:gd name="connsiteY6" fmla="*/ 335498 h 2012950"/>
              <a:gd name="connsiteX7" fmla="*/ 335498 w 3088781"/>
              <a:gd name="connsiteY7" fmla="*/ 0 h 2012950"/>
              <a:gd name="connsiteX0" fmla="*/ 335498 w 2914650"/>
              <a:gd name="connsiteY0" fmla="*/ 220405 h 2233355"/>
              <a:gd name="connsiteX1" fmla="*/ 2908015 w 2914650"/>
              <a:gd name="connsiteY1" fmla="*/ 220405 h 2233355"/>
              <a:gd name="connsiteX2" fmla="*/ 2914650 w 2914650"/>
              <a:gd name="connsiteY2" fmla="*/ 2233355 h 2233355"/>
              <a:gd name="connsiteX3" fmla="*/ 2914650 w 2914650"/>
              <a:gd name="connsiteY3" fmla="*/ 2233355 h 2233355"/>
              <a:gd name="connsiteX4" fmla="*/ 0 w 2914650"/>
              <a:gd name="connsiteY4" fmla="*/ 2233355 h 2233355"/>
              <a:gd name="connsiteX5" fmla="*/ 0 w 2914650"/>
              <a:gd name="connsiteY5" fmla="*/ 2233355 h 2233355"/>
              <a:gd name="connsiteX6" fmla="*/ 0 w 2914650"/>
              <a:gd name="connsiteY6" fmla="*/ 555903 h 2233355"/>
              <a:gd name="connsiteX7" fmla="*/ 335498 w 2914650"/>
              <a:gd name="connsiteY7" fmla="*/ 220405 h 2233355"/>
              <a:gd name="connsiteX0" fmla="*/ 335498 w 2914650"/>
              <a:gd name="connsiteY0" fmla="*/ 0 h 2012950"/>
              <a:gd name="connsiteX1" fmla="*/ 2908015 w 2914650"/>
              <a:gd name="connsiteY1" fmla="*/ 0 h 2012950"/>
              <a:gd name="connsiteX2" fmla="*/ 2914650 w 2914650"/>
              <a:gd name="connsiteY2" fmla="*/ 2012950 h 2012950"/>
              <a:gd name="connsiteX3" fmla="*/ 2914650 w 2914650"/>
              <a:gd name="connsiteY3" fmla="*/ 2012950 h 2012950"/>
              <a:gd name="connsiteX4" fmla="*/ 0 w 2914650"/>
              <a:gd name="connsiteY4" fmla="*/ 2012950 h 2012950"/>
              <a:gd name="connsiteX5" fmla="*/ 0 w 2914650"/>
              <a:gd name="connsiteY5" fmla="*/ 2012950 h 2012950"/>
              <a:gd name="connsiteX6" fmla="*/ 0 w 2914650"/>
              <a:gd name="connsiteY6" fmla="*/ 335498 h 2012950"/>
              <a:gd name="connsiteX7" fmla="*/ 335498 w 2914650"/>
              <a:gd name="connsiteY7" fmla="*/ 0 h 2012950"/>
              <a:gd name="connsiteX0" fmla="*/ 335498 w 2918891"/>
              <a:gd name="connsiteY0" fmla="*/ 0 h 2012950"/>
              <a:gd name="connsiteX1" fmla="*/ 2908015 w 2918891"/>
              <a:gd name="connsiteY1" fmla="*/ 0 h 2012950"/>
              <a:gd name="connsiteX2" fmla="*/ 2914650 w 2918891"/>
              <a:gd name="connsiteY2" fmla="*/ 2012950 h 2012950"/>
              <a:gd name="connsiteX3" fmla="*/ 2914650 w 2918891"/>
              <a:gd name="connsiteY3" fmla="*/ 2012950 h 2012950"/>
              <a:gd name="connsiteX4" fmla="*/ 0 w 2918891"/>
              <a:gd name="connsiteY4" fmla="*/ 2012950 h 2012950"/>
              <a:gd name="connsiteX5" fmla="*/ 0 w 2918891"/>
              <a:gd name="connsiteY5" fmla="*/ 2012950 h 2012950"/>
              <a:gd name="connsiteX6" fmla="*/ 0 w 2918891"/>
              <a:gd name="connsiteY6" fmla="*/ 335498 h 2012950"/>
              <a:gd name="connsiteX7" fmla="*/ 335498 w 2918891"/>
              <a:gd name="connsiteY7" fmla="*/ 0 h 2012950"/>
              <a:gd name="connsiteX0" fmla="*/ 335498 w 2921898"/>
              <a:gd name="connsiteY0" fmla="*/ 0 h 2012950"/>
              <a:gd name="connsiteX1" fmla="*/ 2914278 w 2921898"/>
              <a:gd name="connsiteY1" fmla="*/ 6263 h 2012950"/>
              <a:gd name="connsiteX2" fmla="*/ 2914650 w 2921898"/>
              <a:gd name="connsiteY2" fmla="*/ 2012950 h 2012950"/>
              <a:gd name="connsiteX3" fmla="*/ 2914650 w 2921898"/>
              <a:gd name="connsiteY3" fmla="*/ 2012950 h 2012950"/>
              <a:gd name="connsiteX4" fmla="*/ 0 w 2921898"/>
              <a:gd name="connsiteY4" fmla="*/ 2012950 h 2012950"/>
              <a:gd name="connsiteX5" fmla="*/ 0 w 2921898"/>
              <a:gd name="connsiteY5" fmla="*/ 2012950 h 2012950"/>
              <a:gd name="connsiteX6" fmla="*/ 0 w 2921898"/>
              <a:gd name="connsiteY6" fmla="*/ 335498 h 2012950"/>
              <a:gd name="connsiteX7" fmla="*/ 335498 w 2921898"/>
              <a:gd name="connsiteY7" fmla="*/ 0 h 2012950"/>
              <a:gd name="connsiteX0" fmla="*/ 335498 w 2917591"/>
              <a:gd name="connsiteY0" fmla="*/ 0 h 2012950"/>
              <a:gd name="connsiteX1" fmla="*/ 2914278 w 2917591"/>
              <a:gd name="connsiteY1" fmla="*/ 6263 h 2012950"/>
              <a:gd name="connsiteX2" fmla="*/ 2914650 w 2917591"/>
              <a:gd name="connsiteY2" fmla="*/ 2012950 h 2012950"/>
              <a:gd name="connsiteX3" fmla="*/ 2914650 w 2917591"/>
              <a:gd name="connsiteY3" fmla="*/ 2012950 h 2012950"/>
              <a:gd name="connsiteX4" fmla="*/ 0 w 2917591"/>
              <a:gd name="connsiteY4" fmla="*/ 2012950 h 2012950"/>
              <a:gd name="connsiteX5" fmla="*/ 0 w 2917591"/>
              <a:gd name="connsiteY5" fmla="*/ 2012950 h 2012950"/>
              <a:gd name="connsiteX6" fmla="*/ 0 w 2917591"/>
              <a:gd name="connsiteY6" fmla="*/ 335498 h 2012950"/>
              <a:gd name="connsiteX7" fmla="*/ 335498 w 2917591"/>
              <a:gd name="connsiteY7" fmla="*/ 0 h 2012950"/>
              <a:gd name="connsiteX0" fmla="*/ 1074533 w 2917591"/>
              <a:gd name="connsiteY0" fmla="*/ 0 h 2006687"/>
              <a:gd name="connsiteX1" fmla="*/ 2914278 w 2917591"/>
              <a:gd name="connsiteY1" fmla="*/ 0 h 2006687"/>
              <a:gd name="connsiteX2" fmla="*/ 2914650 w 2917591"/>
              <a:gd name="connsiteY2" fmla="*/ 2006687 h 2006687"/>
              <a:gd name="connsiteX3" fmla="*/ 2914650 w 2917591"/>
              <a:gd name="connsiteY3" fmla="*/ 2006687 h 2006687"/>
              <a:gd name="connsiteX4" fmla="*/ 0 w 2917591"/>
              <a:gd name="connsiteY4" fmla="*/ 2006687 h 2006687"/>
              <a:gd name="connsiteX5" fmla="*/ 0 w 2917591"/>
              <a:gd name="connsiteY5" fmla="*/ 2006687 h 2006687"/>
              <a:gd name="connsiteX6" fmla="*/ 0 w 2917591"/>
              <a:gd name="connsiteY6" fmla="*/ 329235 h 2006687"/>
              <a:gd name="connsiteX7" fmla="*/ 1074533 w 2917591"/>
              <a:gd name="connsiteY7" fmla="*/ 0 h 2006687"/>
              <a:gd name="connsiteX0" fmla="*/ 1080796 w 2923854"/>
              <a:gd name="connsiteY0" fmla="*/ 0 h 2006687"/>
              <a:gd name="connsiteX1" fmla="*/ 2920541 w 2923854"/>
              <a:gd name="connsiteY1" fmla="*/ 0 h 2006687"/>
              <a:gd name="connsiteX2" fmla="*/ 2920913 w 2923854"/>
              <a:gd name="connsiteY2" fmla="*/ 2006687 h 2006687"/>
              <a:gd name="connsiteX3" fmla="*/ 2920913 w 2923854"/>
              <a:gd name="connsiteY3" fmla="*/ 2006687 h 2006687"/>
              <a:gd name="connsiteX4" fmla="*/ 6263 w 2923854"/>
              <a:gd name="connsiteY4" fmla="*/ 2006687 h 2006687"/>
              <a:gd name="connsiteX5" fmla="*/ 6263 w 2923854"/>
              <a:gd name="connsiteY5" fmla="*/ 2006687 h 2006687"/>
              <a:gd name="connsiteX6" fmla="*/ 0 w 2923854"/>
              <a:gd name="connsiteY6" fmla="*/ 993114 h 2006687"/>
              <a:gd name="connsiteX7" fmla="*/ 1080796 w 2923854"/>
              <a:gd name="connsiteY7" fmla="*/ 0 h 2006687"/>
              <a:gd name="connsiteX0" fmla="*/ 1080796 w 2923854"/>
              <a:gd name="connsiteY0" fmla="*/ 0 h 2006687"/>
              <a:gd name="connsiteX1" fmla="*/ 2920541 w 2923854"/>
              <a:gd name="connsiteY1" fmla="*/ 0 h 2006687"/>
              <a:gd name="connsiteX2" fmla="*/ 2920913 w 2923854"/>
              <a:gd name="connsiteY2" fmla="*/ 2006687 h 2006687"/>
              <a:gd name="connsiteX3" fmla="*/ 2920913 w 2923854"/>
              <a:gd name="connsiteY3" fmla="*/ 2006687 h 2006687"/>
              <a:gd name="connsiteX4" fmla="*/ 6263 w 2923854"/>
              <a:gd name="connsiteY4" fmla="*/ 2006687 h 2006687"/>
              <a:gd name="connsiteX5" fmla="*/ 6263 w 2923854"/>
              <a:gd name="connsiteY5" fmla="*/ 2006687 h 2006687"/>
              <a:gd name="connsiteX6" fmla="*/ 0 w 2923854"/>
              <a:gd name="connsiteY6" fmla="*/ 993114 h 2006687"/>
              <a:gd name="connsiteX7" fmla="*/ 1080796 w 2923854"/>
              <a:gd name="connsiteY7" fmla="*/ 0 h 2006687"/>
              <a:gd name="connsiteX0" fmla="*/ 1080796 w 2923854"/>
              <a:gd name="connsiteY0" fmla="*/ 0 h 2006687"/>
              <a:gd name="connsiteX1" fmla="*/ 2920541 w 2923854"/>
              <a:gd name="connsiteY1" fmla="*/ 0 h 2006687"/>
              <a:gd name="connsiteX2" fmla="*/ 2920913 w 2923854"/>
              <a:gd name="connsiteY2" fmla="*/ 2006687 h 2006687"/>
              <a:gd name="connsiteX3" fmla="*/ 2920913 w 2923854"/>
              <a:gd name="connsiteY3" fmla="*/ 2006687 h 2006687"/>
              <a:gd name="connsiteX4" fmla="*/ 6263 w 2923854"/>
              <a:gd name="connsiteY4" fmla="*/ 2006687 h 2006687"/>
              <a:gd name="connsiteX5" fmla="*/ 6263 w 2923854"/>
              <a:gd name="connsiteY5" fmla="*/ 2006687 h 2006687"/>
              <a:gd name="connsiteX6" fmla="*/ 0 w 2923854"/>
              <a:gd name="connsiteY6" fmla="*/ 993114 h 2006687"/>
              <a:gd name="connsiteX7" fmla="*/ 1080796 w 2923854"/>
              <a:gd name="connsiteY7" fmla="*/ 0 h 2006687"/>
              <a:gd name="connsiteX0" fmla="*/ 1075136 w 2918194"/>
              <a:gd name="connsiteY0" fmla="*/ 0 h 2006687"/>
              <a:gd name="connsiteX1" fmla="*/ 2914881 w 2918194"/>
              <a:gd name="connsiteY1" fmla="*/ 0 h 2006687"/>
              <a:gd name="connsiteX2" fmla="*/ 2915253 w 2918194"/>
              <a:gd name="connsiteY2" fmla="*/ 2006687 h 2006687"/>
              <a:gd name="connsiteX3" fmla="*/ 2915253 w 2918194"/>
              <a:gd name="connsiteY3" fmla="*/ 2006687 h 2006687"/>
              <a:gd name="connsiteX4" fmla="*/ 603 w 2918194"/>
              <a:gd name="connsiteY4" fmla="*/ 2006687 h 2006687"/>
              <a:gd name="connsiteX5" fmla="*/ 603 w 2918194"/>
              <a:gd name="connsiteY5" fmla="*/ 2006687 h 2006687"/>
              <a:gd name="connsiteX6" fmla="*/ 603 w 2918194"/>
              <a:gd name="connsiteY6" fmla="*/ 1049482 h 2006687"/>
              <a:gd name="connsiteX7" fmla="*/ 1075136 w 2918194"/>
              <a:gd name="connsiteY7" fmla="*/ 0 h 2006687"/>
              <a:gd name="connsiteX0" fmla="*/ 1075136 w 2918194"/>
              <a:gd name="connsiteY0" fmla="*/ 0 h 2006687"/>
              <a:gd name="connsiteX1" fmla="*/ 2914881 w 2918194"/>
              <a:gd name="connsiteY1" fmla="*/ 0 h 2006687"/>
              <a:gd name="connsiteX2" fmla="*/ 2915253 w 2918194"/>
              <a:gd name="connsiteY2" fmla="*/ 2006687 h 2006687"/>
              <a:gd name="connsiteX3" fmla="*/ 2915253 w 2918194"/>
              <a:gd name="connsiteY3" fmla="*/ 2006687 h 2006687"/>
              <a:gd name="connsiteX4" fmla="*/ 603 w 2918194"/>
              <a:gd name="connsiteY4" fmla="*/ 2006687 h 2006687"/>
              <a:gd name="connsiteX5" fmla="*/ 603 w 2918194"/>
              <a:gd name="connsiteY5" fmla="*/ 2006687 h 2006687"/>
              <a:gd name="connsiteX6" fmla="*/ 603 w 2918194"/>
              <a:gd name="connsiteY6" fmla="*/ 1049482 h 2006687"/>
              <a:gd name="connsiteX7" fmla="*/ 1075136 w 2918194"/>
              <a:gd name="connsiteY7" fmla="*/ 0 h 2006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18194" h="2006687">
                <a:moveTo>
                  <a:pt x="1075136" y="0"/>
                </a:moveTo>
                <a:lnTo>
                  <a:pt x="2914881" y="0"/>
                </a:lnTo>
                <a:cubicBezTo>
                  <a:pt x="2915119" y="508439"/>
                  <a:pt x="2921967" y="1646143"/>
                  <a:pt x="2915253" y="2006687"/>
                </a:cubicBezTo>
                <a:lnTo>
                  <a:pt x="2915253" y="2006687"/>
                </a:lnTo>
                <a:lnTo>
                  <a:pt x="603" y="2006687"/>
                </a:lnTo>
                <a:lnTo>
                  <a:pt x="603" y="2006687"/>
                </a:lnTo>
                <a:cubicBezTo>
                  <a:pt x="-1485" y="1668829"/>
                  <a:pt x="2691" y="1550179"/>
                  <a:pt x="603" y="1049482"/>
                </a:cubicBezTo>
                <a:cubicBezTo>
                  <a:pt x="6866" y="56263"/>
                  <a:pt x="889846" y="0"/>
                  <a:pt x="1075136" y="0"/>
                </a:cubicBezTo>
                <a:close/>
              </a:path>
            </a:pathLst>
          </a:custGeom>
        </p:spPr>
        <p:txBody>
          <a:bodyPr/>
          <a:lstStyle>
            <a:lvl1pPr>
              <a:defRPr sz="1300" b="0" i="0">
                <a:solidFill>
                  <a:srgbClr val="42463F"/>
                </a:solidFill>
                <a:latin typeface="Montserrat" pitchFamily="2" charset="77"/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5351318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/char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682CDA0-C0F7-3247-8624-321F8BB9FFA9}"/>
              </a:ext>
            </a:extLst>
          </p:cNvPr>
          <p:cNvSpPr/>
          <p:nvPr userDrawn="1"/>
        </p:nvSpPr>
        <p:spPr>
          <a:xfrm>
            <a:off x="0" y="4705350"/>
            <a:ext cx="9144000" cy="444743"/>
          </a:xfrm>
          <a:prstGeom prst="rect">
            <a:avLst/>
          </a:prstGeom>
          <a:solidFill>
            <a:srgbClr val="0174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4">
              <a:solidFill>
                <a:srgbClr val="A7D5C7"/>
              </a:solidFill>
            </a:endParaRPr>
          </a:p>
        </p:txBody>
      </p:sp>
      <p:sp>
        <p:nvSpPr>
          <p:cNvPr id="8" name="Slide Number Placeholder 18">
            <a:extLst>
              <a:ext uri="{FF2B5EF4-FFF2-40B4-BE49-F238E27FC236}">
                <a16:creationId xmlns:a16="http://schemas.microsoft.com/office/drawing/2014/main" id="{EFE9418A-77DC-9242-8F7F-9D17D4339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6800" y="4801053"/>
            <a:ext cx="457200" cy="273808"/>
          </a:xfrm>
        </p:spPr>
        <p:txBody>
          <a:bodyPr/>
          <a:lstStyle/>
          <a:p>
            <a:pPr algn="ctr"/>
            <a:fld id="{0CEC5681-A4CC-C347-9721-5601B8E08378}" type="slidenum">
              <a:rPr lang="en-US" sz="750">
                <a:solidFill>
                  <a:srgbClr val="A7D5C7"/>
                </a:solidFill>
                <a:latin typeface="Montserrat Light" pitchFamily="2" charset="77"/>
                <a:cs typeface="Poppins" pitchFamily="2" charset="77"/>
              </a:rPr>
              <a:pPr algn="ctr"/>
              <a:t>‹#›</a:t>
            </a:fld>
            <a:endParaRPr lang="en-US" sz="750">
              <a:solidFill>
                <a:srgbClr val="A7D5C7"/>
              </a:solidFill>
              <a:latin typeface="Montserrat Light" pitchFamily="2" charset="77"/>
              <a:cs typeface="Poppins" pitchFamily="2" charset="77"/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2673705E-214C-DB44-B9E5-692D6F2A7C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0284" y="4802671"/>
            <a:ext cx="1667425" cy="270009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D41835A3-E5D8-8A40-9D21-E7B74911A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7734"/>
            <a:ext cx="5173839" cy="397271"/>
          </a:xfrm>
        </p:spPr>
        <p:txBody>
          <a:bodyPr lIns="36576" tIns="64008" rIns="36576" bIns="64008" anchor="ctr" anchorCtr="0">
            <a:noAutofit/>
          </a:bodyPr>
          <a:lstStyle>
            <a:lvl1pPr>
              <a:defRPr sz="2600" b="1" i="0">
                <a:solidFill>
                  <a:srgbClr val="017493"/>
                </a:solidFill>
                <a:latin typeface="Prodigy Sans SemiBold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" name="Table Placeholder 12">
            <a:extLst>
              <a:ext uri="{FF2B5EF4-FFF2-40B4-BE49-F238E27FC236}">
                <a16:creationId xmlns:a16="http://schemas.microsoft.com/office/drawing/2014/main" id="{9C531377-0D78-FE49-B648-DC6DC93302EF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81864" y="1356518"/>
            <a:ext cx="7784273" cy="2839800"/>
          </a:xfrm>
        </p:spPr>
        <p:txBody>
          <a:bodyPr>
            <a:normAutofit/>
          </a:bodyPr>
          <a:lstStyle>
            <a:lvl1pPr>
              <a:defRPr sz="1200" b="0" i="0">
                <a:solidFill>
                  <a:srgbClr val="699652"/>
                </a:solidFill>
                <a:latin typeface="Prodigy Sans Medium" pitchFamily="2" charset="77"/>
              </a:defRPr>
            </a:lvl1pPr>
          </a:lstStyle>
          <a:p>
            <a:r>
              <a:rPr lang="en-US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28317604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/End slide">
    <p:bg>
      <p:bgPr>
        <a:solidFill>
          <a:srgbClr val="0174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2349665"/>
            <a:ext cx="3815645" cy="1127472"/>
          </a:xfrm>
        </p:spPr>
        <p:txBody>
          <a:bodyPr anchor="t" anchorCtr="0">
            <a:normAutofit/>
          </a:bodyPr>
          <a:lstStyle>
            <a:lvl1pPr algn="l">
              <a:lnSpc>
                <a:spcPct val="100000"/>
              </a:lnSpc>
              <a:defRPr sz="2600" b="1" i="0">
                <a:solidFill>
                  <a:srgbClr val="FFFFFF"/>
                </a:solidFill>
                <a:latin typeface="Prodigy Sans SemiBold" pitchFamily="2" charset="77"/>
              </a:defRPr>
            </a:lvl1pPr>
          </a:lstStyle>
          <a:p>
            <a:r>
              <a:rPr lang="en-US"/>
              <a:t>Thank You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7F2C00B-23DA-FE41-9734-27EE20349D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5055" b="3925"/>
          <a:stretch/>
        </p:blipFill>
        <p:spPr>
          <a:xfrm>
            <a:off x="7512230" y="2153200"/>
            <a:ext cx="1637414" cy="29903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14E47A5-FA21-AD4C-A37D-88A421D8625D}"/>
              </a:ext>
            </a:extLst>
          </p:cNvPr>
          <p:cNvSpPr txBox="1"/>
          <p:nvPr userDrawn="1"/>
        </p:nvSpPr>
        <p:spPr>
          <a:xfrm>
            <a:off x="457200" y="4151352"/>
            <a:ext cx="433647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>
                <a:solidFill>
                  <a:srgbClr val="A7D5C7"/>
                </a:solidFill>
                <a:latin typeface="Montserrat" pitchFamily="2" charset="77"/>
              </a:rPr>
              <a:t>www.sfhsa.org</a:t>
            </a:r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FFAC63FA-E43A-9745-B3C7-7983B97AB9D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7200" y="441971"/>
            <a:ext cx="2450158" cy="396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173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Light Orange">
    <p:bg>
      <p:bgPr>
        <a:solidFill>
          <a:srgbClr val="FAB5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72537" y="1647431"/>
            <a:ext cx="3843867" cy="1127472"/>
          </a:xfrm>
        </p:spPr>
        <p:txBody>
          <a:bodyPr anchor="b" anchorCtr="0">
            <a:noAutofit/>
          </a:bodyPr>
          <a:lstStyle>
            <a:lvl1pPr algn="l">
              <a:lnSpc>
                <a:spcPct val="100000"/>
              </a:lnSpc>
              <a:defRPr sz="2600" b="1" i="0">
                <a:solidFill>
                  <a:srgbClr val="C3412A"/>
                </a:solidFill>
                <a:latin typeface="Prodigy Sans SemiBold" pitchFamily="2" charset="77"/>
              </a:defRPr>
            </a:lvl1pPr>
          </a:lstStyle>
          <a:p>
            <a:r>
              <a:rPr lang="en-US"/>
              <a:t>This is a Title Slide for</a:t>
            </a:r>
            <a:br>
              <a:rPr lang="en-US"/>
            </a:br>
            <a:r>
              <a:rPr lang="en-US"/>
              <a:t>San Francisco Human</a:t>
            </a:r>
            <a:br>
              <a:rPr lang="en-US"/>
            </a:br>
            <a:r>
              <a:rPr lang="en-US"/>
              <a:t>Services Agency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82EDF7CD-6414-124A-9051-7BC2B851A1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200" y="441971"/>
            <a:ext cx="2450158" cy="396759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0BEEAC50-2798-174C-92E4-ECF62E09FFD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7200" y="441971"/>
            <a:ext cx="2450165" cy="39675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DCF92D7-4380-D448-A0CB-B3D943313F1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791298" y="2656103"/>
            <a:ext cx="2370750" cy="2831353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426F2F5-732D-8941-BDD0-FCE498A20D94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372537" y="2787713"/>
            <a:ext cx="3843867" cy="379069"/>
          </a:xfrm>
        </p:spPr>
        <p:txBody>
          <a:bodyPr lIns="64008" tIns="0" rIns="137160" bIns="64008">
            <a:noAutofit/>
          </a:bodyPr>
          <a:lstStyle>
            <a:lvl1pPr marL="0" indent="0">
              <a:lnSpc>
                <a:spcPts val="1876"/>
              </a:lnSpc>
              <a:buFont typeface="Arial" panose="020B0604020202020204" pitchFamily="34" charset="0"/>
              <a:buNone/>
              <a:defRPr sz="1200" b="0" i="0">
                <a:solidFill>
                  <a:srgbClr val="112648"/>
                </a:solidFill>
                <a:latin typeface="Montserrat" pitchFamily="2" charset="77"/>
              </a:defRPr>
            </a:lvl1pPr>
            <a:lvl2pPr marL="628650" indent="-285750">
              <a:lnSpc>
                <a:spcPts val="1876"/>
              </a:lnSpc>
              <a:buFont typeface="Arial" panose="020B0604020202020204" pitchFamily="34" charset="0"/>
              <a:buChar char="•"/>
              <a:defRPr sz="1200" b="0" i="0">
                <a:solidFill>
                  <a:srgbClr val="112648"/>
                </a:solidFill>
                <a:latin typeface="Montserrat" pitchFamily="2" charset="77"/>
              </a:defRPr>
            </a:lvl2pPr>
            <a:lvl3pPr marL="971550" indent="-285750">
              <a:lnSpc>
                <a:spcPts val="1876"/>
              </a:lnSpc>
              <a:buFont typeface="Arial" panose="020B0604020202020204" pitchFamily="34" charset="0"/>
              <a:buChar char="•"/>
              <a:defRPr sz="1200" b="0" i="0">
                <a:solidFill>
                  <a:srgbClr val="112648"/>
                </a:solidFill>
                <a:latin typeface="Montserrat" pitchFamily="2" charset="77"/>
              </a:defRPr>
            </a:lvl3pPr>
            <a:lvl4pPr marL="1314450" indent="-285750">
              <a:lnSpc>
                <a:spcPts val="1876"/>
              </a:lnSpc>
              <a:buFont typeface="Arial" panose="020B0604020202020204" pitchFamily="34" charset="0"/>
              <a:buChar char="•"/>
              <a:defRPr sz="1200" b="0" i="0">
                <a:solidFill>
                  <a:srgbClr val="112648"/>
                </a:solidFill>
                <a:latin typeface="Montserrat" pitchFamily="2" charset="77"/>
              </a:defRPr>
            </a:lvl4pPr>
            <a:lvl5pPr marL="1657350" indent="-285750">
              <a:lnSpc>
                <a:spcPts val="1876"/>
              </a:lnSpc>
              <a:buFont typeface="Arial" panose="020B0604020202020204" pitchFamily="34" charset="0"/>
              <a:buChar char="•"/>
              <a:defRPr sz="1200" b="0" i="0">
                <a:solidFill>
                  <a:srgbClr val="112648"/>
                </a:solidFill>
                <a:latin typeface="Montserrat" pitchFamily="2" charset="77"/>
              </a:defRPr>
            </a:lvl5pPr>
            <a:lvl6pPr>
              <a:defRPr sz="1200" b="0" i="0">
                <a:solidFill>
                  <a:srgbClr val="112648"/>
                </a:solidFill>
                <a:latin typeface="Montserrat" pitchFamily="2" charset="77"/>
              </a:defRPr>
            </a:lvl6pPr>
            <a:lvl7pPr>
              <a:defRPr sz="1200" b="0" i="0">
                <a:solidFill>
                  <a:srgbClr val="112648"/>
                </a:solidFill>
                <a:latin typeface="Montserrat" pitchFamily="2" charset="77"/>
              </a:defRPr>
            </a:lvl7pPr>
            <a:lvl8pPr>
              <a:defRPr sz="1200" b="0" i="0">
                <a:solidFill>
                  <a:srgbClr val="112648"/>
                </a:solidFill>
                <a:latin typeface="Montserrat" pitchFamily="2" charset="77"/>
              </a:defRPr>
            </a:lvl8pPr>
            <a:lvl9pPr>
              <a:defRPr sz="1200" b="0" i="0">
                <a:solidFill>
                  <a:srgbClr val="112648"/>
                </a:solidFill>
                <a:latin typeface="Montserrat" pitchFamily="2" charset="77"/>
              </a:defRPr>
            </a:lvl9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508596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hit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72537" y="1647431"/>
            <a:ext cx="3843867" cy="1127472"/>
          </a:xfrm>
        </p:spPr>
        <p:txBody>
          <a:bodyPr anchor="b" anchorCtr="0">
            <a:noAutofit/>
          </a:bodyPr>
          <a:lstStyle>
            <a:lvl1pPr algn="l">
              <a:lnSpc>
                <a:spcPct val="100000"/>
              </a:lnSpc>
              <a:defRPr sz="2600" b="1" i="0">
                <a:solidFill>
                  <a:srgbClr val="017493"/>
                </a:solidFill>
                <a:latin typeface="Prodigy Sans SemiBold" pitchFamily="2" charset="77"/>
              </a:defRPr>
            </a:lvl1pPr>
          </a:lstStyle>
          <a:p>
            <a:r>
              <a:rPr lang="en-US"/>
              <a:t>This is a Title Slide for</a:t>
            </a:r>
            <a:br>
              <a:rPr lang="en-US"/>
            </a:br>
            <a:r>
              <a:rPr lang="en-US"/>
              <a:t>San Francisco Human</a:t>
            </a:r>
            <a:br>
              <a:rPr lang="en-US"/>
            </a:br>
            <a:r>
              <a:rPr lang="en-US"/>
              <a:t>Services Agency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82EDF7CD-6414-124A-9051-7BC2B851A1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200" y="441971"/>
            <a:ext cx="2450158" cy="396759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0BEEAC50-2798-174C-92E4-ECF62E09FFD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7200" y="441971"/>
            <a:ext cx="2450165" cy="3967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6BE3D44-8FFE-484B-9EA2-135C47FCF65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103018" y="1722460"/>
            <a:ext cx="3122201" cy="3775776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E2BA219-6174-B045-B2D4-02CF897F9D7F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372537" y="2787713"/>
            <a:ext cx="3843867" cy="379069"/>
          </a:xfrm>
        </p:spPr>
        <p:txBody>
          <a:bodyPr lIns="64008" tIns="0" rIns="137160" bIns="64008">
            <a:noAutofit/>
          </a:bodyPr>
          <a:lstStyle>
            <a:lvl1pPr marL="0" indent="0">
              <a:lnSpc>
                <a:spcPts val="1876"/>
              </a:lnSpc>
              <a:buFont typeface="Arial" panose="020B0604020202020204" pitchFamily="34" charset="0"/>
              <a:buNone/>
              <a:defRPr sz="1200" b="0" i="0">
                <a:solidFill>
                  <a:srgbClr val="112648"/>
                </a:solidFill>
                <a:latin typeface="Montserrat" pitchFamily="2" charset="77"/>
              </a:defRPr>
            </a:lvl1pPr>
            <a:lvl2pPr marL="628650" indent="-285750">
              <a:lnSpc>
                <a:spcPts val="1876"/>
              </a:lnSpc>
              <a:buFont typeface="Arial" panose="020B0604020202020204" pitchFamily="34" charset="0"/>
              <a:buChar char="•"/>
              <a:defRPr sz="1200" b="0" i="0">
                <a:solidFill>
                  <a:srgbClr val="112648"/>
                </a:solidFill>
                <a:latin typeface="Montserrat" pitchFamily="2" charset="77"/>
              </a:defRPr>
            </a:lvl2pPr>
            <a:lvl3pPr marL="971550" indent="-285750">
              <a:lnSpc>
                <a:spcPts val="1876"/>
              </a:lnSpc>
              <a:buFont typeface="Arial" panose="020B0604020202020204" pitchFamily="34" charset="0"/>
              <a:buChar char="•"/>
              <a:defRPr sz="1200" b="0" i="0">
                <a:solidFill>
                  <a:srgbClr val="112648"/>
                </a:solidFill>
                <a:latin typeface="Montserrat" pitchFamily="2" charset="77"/>
              </a:defRPr>
            </a:lvl3pPr>
            <a:lvl4pPr marL="1314450" indent="-285750">
              <a:lnSpc>
                <a:spcPts val="1876"/>
              </a:lnSpc>
              <a:buFont typeface="Arial" panose="020B0604020202020204" pitchFamily="34" charset="0"/>
              <a:buChar char="•"/>
              <a:defRPr sz="1200" b="0" i="0">
                <a:solidFill>
                  <a:srgbClr val="112648"/>
                </a:solidFill>
                <a:latin typeface="Montserrat" pitchFamily="2" charset="77"/>
              </a:defRPr>
            </a:lvl4pPr>
            <a:lvl5pPr marL="1657350" indent="-285750">
              <a:lnSpc>
                <a:spcPts val="1876"/>
              </a:lnSpc>
              <a:buFont typeface="Arial" panose="020B0604020202020204" pitchFamily="34" charset="0"/>
              <a:buChar char="•"/>
              <a:defRPr sz="1200" b="0" i="0">
                <a:solidFill>
                  <a:srgbClr val="112648"/>
                </a:solidFill>
                <a:latin typeface="Montserrat" pitchFamily="2" charset="77"/>
              </a:defRPr>
            </a:lvl5pPr>
            <a:lvl6pPr>
              <a:defRPr sz="1200" b="0" i="0">
                <a:solidFill>
                  <a:srgbClr val="112648"/>
                </a:solidFill>
                <a:latin typeface="Montserrat" pitchFamily="2" charset="77"/>
              </a:defRPr>
            </a:lvl6pPr>
            <a:lvl7pPr>
              <a:defRPr sz="1200" b="0" i="0">
                <a:solidFill>
                  <a:srgbClr val="112648"/>
                </a:solidFill>
                <a:latin typeface="Montserrat" pitchFamily="2" charset="77"/>
              </a:defRPr>
            </a:lvl7pPr>
            <a:lvl8pPr>
              <a:defRPr sz="1200" b="0" i="0">
                <a:solidFill>
                  <a:srgbClr val="112648"/>
                </a:solidFill>
                <a:latin typeface="Montserrat" pitchFamily="2" charset="77"/>
              </a:defRPr>
            </a:lvl8pPr>
            <a:lvl9pPr>
              <a:defRPr sz="1200" b="0" i="0">
                <a:solidFill>
                  <a:srgbClr val="112648"/>
                </a:solidFill>
                <a:latin typeface="Montserrat" pitchFamily="2" charset="77"/>
              </a:defRPr>
            </a:lvl9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05461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Basic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7734"/>
            <a:ext cx="5173839" cy="397271"/>
          </a:xfrm>
        </p:spPr>
        <p:txBody>
          <a:bodyPr lIns="36576" tIns="64008" rIns="36576" bIns="64008" anchor="ctr" anchorCtr="0">
            <a:noAutofit/>
          </a:bodyPr>
          <a:lstStyle>
            <a:lvl1pPr>
              <a:defRPr sz="2600" b="1" i="0">
                <a:solidFill>
                  <a:srgbClr val="017493"/>
                </a:solidFill>
                <a:latin typeface="Prodigy Sans SemiBold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8B87E1-A9BF-F948-AC78-5D3D4D3CB01A}"/>
              </a:ext>
            </a:extLst>
          </p:cNvPr>
          <p:cNvSpPr/>
          <p:nvPr userDrawn="1"/>
        </p:nvSpPr>
        <p:spPr>
          <a:xfrm>
            <a:off x="0" y="4705350"/>
            <a:ext cx="9144000" cy="444743"/>
          </a:xfrm>
          <a:prstGeom prst="rect">
            <a:avLst/>
          </a:prstGeom>
          <a:solidFill>
            <a:srgbClr val="A7D5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4">
              <a:solidFill>
                <a:srgbClr val="A7D5C7"/>
              </a:solidFill>
            </a:endParaRPr>
          </a:p>
        </p:txBody>
      </p:sp>
      <p:sp>
        <p:nvSpPr>
          <p:cNvPr id="11" name="Slide Number Placeholder 18">
            <a:extLst>
              <a:ext uri="{FF2B5EF4-FFF2-40B4-BE49-F238E27FC236}">
                <a16:creationId xmlns:a16="http://schemas.microsoft.com/office/drawing/2014/main" id="{30F284FD-F04C-2B4B-97B6-BC6EFE7FF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6800" y="4801053"/>
            <a:ext cx="457200" cy="273808"/>
          </a:xfrm>
        </p:spPr>
        <p:txBody>
          <a:bodyPr/>
          <a:lstStyle/>
          <a:p>
            <a:pPr algn="ctr"/>
            <a:fld id="{0CEC5681-A4CC-C347-9721-5601B8E08378}" type="slidenum">
              <a:rPr lang="en-US" sz="750">
                <a:solidFill>
                  <a:srgbClr val="424640"/>
                </a:solidFill>
                <a:latin typeface="Montserrat Light" pitchFamily="2" charset="77"/>
                <a:cs typeface="Poppins" pitchFamily="2" charset="77"/>
              </a:rPr>
              <a:pPr algn="ctr"/>
              <a:t>‹#›</a:t>
            </a:fld>
            <a:endParaRPr lang="en-US" sz="750">
              <a:solidFill>
                <a:srgbClr val="424640"/>
              </a:solidFill>
              <a:latin typeface="Montserrat Light" pitchFamily="2" charset="77"/>
              <a:cs typeface="Poppins" pitchFamily="2" charset="77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464EE3DF-B52F-B045-9364-521B6CCF04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5473" y="4804850"/>
            <a:ext cx="1667427" cy="270009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D4D1FB0-9C89-894B-AC55-C02FB99D05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1305"/>
            <a:ext cx="7886700" cy="3263504"/>
          </a:xfrm>
        </p:spPr>
        <p:txBody>
          <a:bodyPr lIns="64008" tIns="137160" rIns="137160" bIns="64008">
            <a:normAutofit/>
          </a:bodyPr>
          <a:lstStyle>
            <a:lvl1pPr marL="285750" indent="-285750">
              <a:lnSpc>
                <a:spcPts val="1876"/>
              </a:lnSpc>
              <a:buClr>
                <a:srgbClr val="112648"/>
              </a:buClr>
              <a:buFont typeface="Arial" panose="020B0604020202020204" pitchFamily="34" charset="0"/>
              <a:buChar char="•"/>
              <a:defRPr sz="1300">
                <a:solidFill>
                  <a:schemeClr val="accent6"/>
                </a:solidFill>
                <a:latin typeface="Montserrat" pitchFamily="2" charset="77"/>
              </a:defRPr>
            </a:lvl1pPr>
            <a:lvl2pPr marL="628650" indent="-285750">
              <a:lnSpc>
                <a:spcPts val="1876"/>
              </a:lnSpc>
              <a:buClr>
                <a:srgbClr val="112648"/>
              </a:buClr>
              <a:buSzPct val="60000"/>
              <a:buFont typeface="Courier New" panose="02070309020205020404" pitchFamily="49" charset="0"/>
              <a:buChar char="o"/>
              <a:defRPr sz="1300">
                <a:solidFill>
                  <a:schemeClr val="accent6"/>
                </a:solidFill>
                <a:latin typeface="Montserrat" pitchFamily="2" charset="77"/>
              </a:defRPr>
            </a:lvl2pPr>
            <a:lvl3pPr>
              <a:lnSpc>
                <a:spcPts val="1876"/>
              </a:lnSpc>
              <a:buClr>
                <a:srgbClr val="112648"/>
              </a:buClr>
              <a:defRPr sz="1300">
                <a:solidFill>
                  <a:schemeClr val="accent6"/>
                </a:solidFill>
                <a:latin typeface="Montserrat" pitchFamily="2" charset="77"/>
              </a:defRPr>
            </a:lvl3pPr>
            <a:lvl4pPr>
              <a:lnSpc>
                <a:spcPts val="1876"/>
              </a:lnSpc>
              <a:buClr>
                <a:srgbClr val="112648"/>
              </a:buClr>
              <a:defRPr sz="1300">
                <a:solidFill>
                  <a:schemeClr val="accent6"/>
                </a:solidFill>
                <a:latin typeface="Montserrat" pitchFamily="2" charset="77"/>
              </a:defRPr>
            </a:lvl4pPr>
            <a:lvl5pPr>
              <a:lnSpc>
                <a:spcPts val="1876"/>
              </a:lnSpc>
              <a:buClr>
                <a:srgbClr val="112648"/>
              </a:buClr>
              <a:defRPr sz="1300">
                <a:solidFill>
                  <a:schemeClr val="accent6"/>
                </a:solidFill>
                <a:latin typeface="Montserrat" pitchFamily="2" charset="77"/>
              </a:defRPr>
            </a:lvl5pPr>
            <a:lvl6pPr>
              <a:lnSpc>
                <a:spcPts val="1875"/>
              </a:lnSpc>
              <a:buNone/>
              <a:defRPr sz="1300">
                <a:solidFill>
                  <a:srgbClr val="42463F"/>
                </a:solidFill>
                <a:latin typeface="Montserrat" pitchFamily="2" charset="77"/>
              </a:defRPr>
            </a:lvl6pPr>
            <a:lvl7pPr>
              <a:lnSpc>
                <a:spcPts val="1875"/>
              </a:lnSpc>
              <a:defRPr sz="1300">
                <a:solidFill>
                  <a:srgbClr val="42463F"/>
                </a:solidFill>
                <a:latin typeface="Montserrat" pitchFamily="2" charset="77"/>
              </a:defRPr>
            </a:lvl7pPr>
            <a:lvl8pPr>
              <a:lnSpc>
                <a:spcPts val="1875"/>
              </a:lnSpc>
              <a:defRPr sz="1300">
                <a:solidFill>
                  <a:srgbClr val="42463F"/>
                </a:solidFill>
                <a:latin typeface="Montserrat" pitchFamily="2" charset="77"/>
              </a:defRPr>
            </a:lvl8pPr>
            <a:lvl9pPr>
              <a:lnSpc>
                <a:spcPts val="1875"/>
              </a:lnSpc>
              <a:buNone/>
              <a:defRPr sz="1300">
                <a:solidFill>
                  <a:srgbClr val="42463F"/>
                </a:solidFill>
                <a:latin typeface="Montserrat" pitchFamily="2" charset="77"/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155448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and Subtitle Patter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4020"/>
            <a:ext cx="6999111" cy="3263504"/>
          </a:xfrm>
        </p:spPr>
        <p:txBody>
          <a:bodyPr lIns="64008" tIns="137160" rIns="137160" bIns="64008">
            <a:normAutofit/>
          </a:bodyPr>
          <a:lstStyle>
            <a:lvl1pPr marL="0" indent="0">
              <a:lnSpc>
                <a:spcPts val="1876"/>
              </a:lnSpc>
              <a:buFont typeface="Arial" panose="020B0604020202020204" pitchFamily="34" charset="0"/>
              <a:buNone/>
              <a:defRPr sz="1300">
                <a:solidFill>
                  <a:srgbClr val="42463F"/>
                </a:solidFill>
                <a:latin typeface="Montserrat" pitchFamily="2" charset="77"/>
              </a:defRPr>
            </a:lvl1pPr>
            <a:lvl2pPr marL="628650" indent="-285750">
              <a:lnSpc>
                <a:spcPts val="1876"/>
              </a:lnSpc>
              <a:buFont typeface="Arial" panose="020B0604020202020204" pitchFamily="34" charset="0"/>
              <a:buChar char="•"/>
              <a:defRPr sz="1300">
                <a:solidFill>
                  <a:srgbClr val="42463F"/>
                </a:solidFill>
                <a:latin typeface="Montserrat" pitchFamily="2" charset="77"/>
              </a:defRPr>
            </a:lvl2pPr>
            <a:lvl3pPr marL="971550" indent="-285750">
              <a:lnSpc>
                <a:spcPts val="1876"/>
              </a:lnSpc>
              <a:buFont typeface="Arial" panose="020B0604020202020204" pitchFamily="34" charset="0"/>
              <a:buChar char="•"/>
              <a:defRPr sz="1300">
                <a:solidFill>
                  <a:srgbClr val="42463F"/>
                </a:solidFill>
                <a:latin typeface="Montserrat" pitchFamily="2" charset="77"/>
              </a:defRPr>
            </a:lvl3pPr>
            <a:lvl4pPr marL="1314450" indent="-285750">
              <a:lnSpc>
                <a:spcPts val="1876"/>
              </a:lnSpc>
              <a:buFont typeface="Arial" panose="020B0604020202020204" pitchFamily="34" charset="0"/>
              <a:buChar char="•"/>
              <a:defRPr sz="1300">
                <a:solidFill>
                  <a:srgbClr val="42463F"/>
                </a:solidFill>
                <a:latin typeface="Montserrat" pitchFamily="2" charset="77"/>
              </a:defRPr>
            </a:lvl4pPr>
            <a:lvl5pPr marL="1657350" indent="-285750">
              <a:lnSpc>
                <a:spcPts val="1876"/>
              </a:lnSpc>
              <a:buFont typeface="Arial" panose="020B0604020202020204" pitchFamily="34" charset="0"/>
              <a:buChar char="•"/>
              <a:defRPr sz="1300">
                <a:solidFill>
                  <a:srgbClr val="42463F"/>
                </a:solidFill>
                <a:latin typeface="Montserrat" pitchFamily="2" charset="77"/>
              </a:defRPr>
            </a:lvl5pPr>
            <a:lvl6pPr>
              <a:lnSpc>
                <a:spcPts val="1875"/>
              </a:lnSpc>
              <a:buFont typeface="Arial" panose="020B0604020202020204" pitchFamily="34" charset="0"/>
              <a:buNone/>
              <a:defRPr sz="1300">
                <a:solidFill>
                  <a:schemeClr val="accent6"/>
                </a:solidFill>
                <a:latin typeface="Montserrat" pitchFamily="2" charset="77"/>
              </a:defRPr>
            </a:lvl6pPr>
            <a:lvl7pPr>
              <a:lnSpc>
                <a:spcPts val="1875"/>
              </a:lnSpc>
              <a:defRPr sz="1300">
                <a:solidFill>
                  <a:schemeClr val="accent6"/>
                </a:solidFill>
                <a:latin typeface="Montserrat" pitchFamily="2" charset="77"/>
              </a:defRPr>
            </a:lvl7pPr>
            <a:lvl8pPr>
              <a:lnSpc>
                <a:spcPts val="1875"/>
              </a:lnSpc>
              <a:defRPr sz="1300">
                <a:solidFill>
                  <a:schemeClr val="accent6"/>
                </a:solidFill>
                <a:latin typeface="Montserrat" pitchFamily="2" charset="77"/>
              </a:defRPr>
            </a:lvl8pPr>
            <a:lvl9pPr>
              <a:lnSpc>
                <a:spcPts val="1875"/>
              </a:lnSpc>
              <a:defRPr sz="1300">
                <a:solidFill>
                  <a:schemeClr val="accent6"/>
                </a:solidFill>
                <a:latin typeface="Montserrat" pitchFamily="2" charset="77"/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8B87E1-A9BF-F948-AC78-5D3D4D3CB01A}"/>
              </a:ext>
            </a:extLst>
          </p:cNvPr>
          <p:cNvSpPr/>
          <p:nvPr userDrawn="1"/>
        </p:nvSpPr>
        <p:spPr>
          <a:xfrm>
            <a:off x="0" y="4705350"/>
            <a:ext cx="9144000" cy="444743"/>
          </a:xfrm>
          <a:prstGeom prst="rect">
            <a:avLst/>
          </a:prstGeom>
          <a:solidFill>
            <a:srgbClr val="A7D5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4">
              <a:solidFill>
                <a:srgbClr val="A7D5C7"/>
              </a:solidFill>
            </a:endParaRPr>
          </a:p>
        </p:txBody>
      </p:sp>
      <p:sp>
        <p:nvSpPr>
          <p:cNvPr id="11" name="Slide Number Placeholder 18">
            <a:extLst>
              <a:ext uri="{FF2B5EF4-FFF2-40B4-BE49-F238E27FC236}">
                <a16:creationId xmlns:a16="http://schemas.microsoft.com/office/drawing/2014/main" id="{30F284FD-F04C-2B4B-97B6-BC6EFE7FF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6800" y="4801053"/>
            <a:ext cx="457200" cy="273808"/>
          </a:xfrm>
        </p:spPr>
        <p:txBody>
          <a:bodyPr/>
          <a:lstStyle/>
          <a:p>
            <a:pPr algn="ctr"/>
            <a:fld id="{0CEC5681-A4CC-C347-9721-5601B8E08378}" type="slidenum">
              <a:rPr lang="en-US" sz="750">
                <a:solidFill>
                  <a:srgbClr val="424640"/>
                </a:solidFill>
                <a:latin typeface="Montserrat Light" pitchFamily="2" charset="77"/>
                <a:cs typeface="Poppins" pitchFamily="2" charset="77"/>
              </a:rPr>
              <a:pPr algn="ctr"/>
              <a:t>‹#›</a:t>
            </a:fld>
            <a:endParaRPr lang="en-US" sz="750">
              <a:solidFill>
                <a:srgbClr val="424640"/>
              </a:solidFill>
              <a:latin typeface="Montserrat Light" pitchFamily="2" charset="77"/>
              <a:cs typeface="Poppins" pitchFamily="2" charset="77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464EE3DF-B52F-B045-9364-521B6CCF04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5473" y="4804850"/>
            <a:ext cx="1667427" cy="27000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7F00CA0-4B21-4649-95CD-A3D619EA42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6927" r="1947"/>
          <a:stretch/>
        </p:blipFill>
        <p:spPr>
          <a:xfrm>
            <a:off x="6573913" y="0"/>
            <a:ext cx="2570087" cy="1608668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0C624097-A3F4-4E48-AA61-4ACDE2756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7734"/>
            <a:ext cx="5173839" cy="397271"/>
          </a:xfrm>
        </p:spPr>
        <p:txBody>
          <a:bodyPr lIns="36576" tIns="64008" rIns="36576" bIns="64008" anchor="ctr" anchorCtr="0">
            <a:noAutofit/>
          </a:bodyPr>
          <a:lstStyle>
            <a:lvl1pPr>
              <a:defRPr sz="2600" b="1" i="0">
                <a:solidFill>
                  <a:srgbClr val="017493"/>
                </a:solidFill>
                <a:latin typeface="Prodigy Sans SemiBold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62384C32-A541-0544-99E4-9AB53120D5A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804863"/>
            <a:ext cx="5173663" cy="34925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300" b="0" i="0">
                <a:solidFill>
                  <a:srgbClr val="699652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82331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and Subtitle 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7734"/>
            <a:ext cx="5173839" cy="397271"/>
          </a:xfrm>
        </p:spPr>
        <p:txBody>
          <a:bodyPr lIns="36576" tIns="64008" rIns="36576" bIns="64008" anchor="ctr" anchorCtr="0">
            <a:noAutofit/>
          </a:bodyPr>
          <a:lstStyle>
            <a:lvl1pPr>
              <a:defRPr sz="2600" b="1" i="0">
                <a:solidFill>
                  <a:srgbClr val="017493"/>
                </a:solidFill>
                <a:latin typeface="Prodigy Sans SemiBold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8B87E1-A9BF-F948-AC78-5D3D4D3CB01A}"/>
              </a:ext>
            </a:extLst>
          </p:cNvPr>
          <p:cNvSpPr/>
          <p:nvPr userDrawn="1"/>
        </p:nvSpPr>
        <p:spPr>
          <a:xfrm>
            <a:off x="0" y="4705350"/>
            <a:ext cx="9144000" cy="444743"/>
          </a:xfrm>
          <a:prstGeom prst="rect">
            <a:avLst/>
          </a:prstGeom>
          <a:solidFill>
            <a:srgbClr val="A7D5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4">
              <a:solidFill>
                <a:srgbClr val="A7D5C7"/>
              </a:solidFill>
            </a:endParaRPr>
          </a:p>
        </p:txBody>
      </p:sp>
      <p:sp>
        <p:nvSpPr>
          <p:cNvPr id="11" name="Slide Number Placeholder 18">
            <a:extLst>
              <a:ext uri="{FF2B5EF4-FFF2-40B4-BE49-F238E27FC236}">
                <a16:creationId xmlns:a16="http://schemas.microsoft.com/office/drawing/2014/main" id="{30F284FD-F04C-2B4B-97B6-BC6EFE7FF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6800" y="4801053"/>
            <a:ext cx="457200" cy="273808"/>
          </a:xfrm>
        </p:spPr>
        <p:txBody>
          <a:bodyPr/>
          <a:lstStyle/>
          <a:p>
            <a:pPr algn="ctr"/>
            <a:fld id="{0CEC5681-A4CC-C347-9721-5601B8E08378}" type="slidenum">
              <a:rPr lang="en-US" sz="750">
                <a:solidFill>
                  <a:srgbClr val="424640"/>
                </a:solidFill>
                <a:latin typeface="Montserrat Light" pitchFamily="2" charset="77"/>
                <a:cs typeface="Poppins" pitchFamily="2" charset="77"/>
              </a:rPr>
              <a:pPr algn="ctr"/>
              <a:t>‹#›</a:t>
            </a:fld>
            <a:endParaRPr lang="en-US" sz="750">
              <a:solidFill>
                <a:srgbClr val="424640"/>
              </a:solidFill>
              <a:latin typeface="Montserrat Light" pitchFamily="2" charset="77"/>
              <a:cs typeface="Poppins" pitchFamily="2" charset="77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464EE3DF-B52F-B045-9364-521B6CCF04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5473" y="4804850"/>
            <a:ext cx="1667427" cy="270009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1989825-64A3-AA41-91D9-8C513A2212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34020"/>
            <a:ext cx="6999111" cy="3263504"/>
          </a:xfrm>
        </p:spPr>
        <p:txBody>
          <a:bodyPr lIns="64008" tIns="137160" rIns="137160" bIns="64008">
            <a:normAutofit/>
          </a:bodyPr>
          <a:lstStyle>
            <a:lvl1pPr marL="0" indent="0">
              <a:lnSpc>
                <a:spcPts val="1876"/>
              </a:lnSpc>
              <a:buFont typeface="Arial" panose="020B0604020202020204" pitchFamily="34" charset="0"/>
              <a:buNone/>
              <a:defRPr sz="1300">
                <a:solidFill>
                  <a:srgbClr val="42463F"/>
                </a:solidFill>
                <a:latin typeface="Montserrat" pitchFamily="2" charset="77"/>
              </a:defRPr>
            </a:lvl1pPr>
            <a:lvl2pPr marL="628650" indent="-285750">
              <a:lnSpc>
                <a:spcPts val="1876"/>
              </a:lnSpc>
              <a:buFont typeface="Arial" panose="020B0604020202020204" pitchFamily="34" charset="0"/>
              <a:buChar char="•"/>
              <a:defRPr sz="1300">
                <a:solidFill>
                  <a:srgbClr val="42463F"/>
                </a:solidFill>
                <a:latin typeface="Montserrat" pitchFamily="2" charset="77"/>
              </a:defRPr>
            </a:lvl2pPr>
            <a:lvl3pPr marL="971550" indent="-285750">
              <a:lnSpc>
                <a:spcPts val="1876"/>
              </a:lnSpc>
              <a:buFont typeface="Arial" panose="020B0604020202020204" pitchFamily="34" charset="0"/>
              <a:buChar char="•"/>
              <a:defRPr sz="1300">
                <a:solidFill>
                  <a:srgbClr val="42463F"/>
                </a:solidFill>
                <a:latin typeface="Montserrat" pitchFamily="2" charset="77"/>
              </a:defRPr>
            </a:lvl3pPr>
            <a:lvl4pPr marL="1314450" indent="-285750">
              <a:lnSpc>
                <a:spcPts val="1876"/>
              </a:lnSpc>
              <a:buFont typeface="Arial" panose="020B0604020202020204" pitchFamily="34" charset="0"/>
              <a:buChar char="•"/>
              <a:defRPr sz="1300">
                <a:solidFill>
                  <a:srgbClr val="42463F"/>
                </a:solidFill>
                <a:latin typeface="Montserrat" pitchFamily="2" charset="77"/>
              </a:defRPr>
            </a:lvl4pPr>
            <a:lvl5pPr marL="1657350" indent="-285750">
              <a:lnSpc>
                <a:spcPts val="1876"/>
              </a:lnSpc>
              <a:buFont typeface="Arial" panose="020B0604020202020204" pitchFamily="34" charset="0"/>
              <a:buChar char="•"/>
              <a:defRPr sz="1300">
                <a:solidFill>
                  <a:srgbClr val="42463F"/>
                </a:solidFill>
                <a:latin typeface="Montserrat" pitchFamily="2" charset="77"/>
              </a:defRPr>
            </a:lvl5pPr>
            <a:lvl6pPr>
              <a:lnSpc>
                <a:spcPts val="1875"/>
              </a:lnSpc>
              <a:buFont typeface="Arial" panose="020B0604020202020204" pitchFamily="34" charset="0"/>
              <a:buNone/>
              <a:defRPr sz="1300">
                <a:solidFill>
                  <a:schemeClr val="accent6"/>
                </a:solidFill>
                <a:latin typeface="Montserrat" pitchFamily="2" charset="77"/>
              </a:defRPr>
            </a:lvl6pPr>
            <a:lvl7pPr>
              <a:lnSpc>
                <a:spcPts val="1875"/>
              </a:lnSpc>
              <a:defRPr sz="1300">
                <a:solidFill>
                  <a:schemeClr val="accent6"/>
                </a:solidFill>
                <a:latin typeface="Montserrat" pitchFamily="2" charset="77"/>
              </a:defRPr>
            </a:lvl7pPr>
            <a:lvl8pPr>
              <a:lnSpc>
                <a:spcPts val="1875"/>
              </a:lnSpc>
              <a:defRPr sz="1300">
                <a:solidFill>
                  <a:schemeClr val="accent6"/>
                </a:solidFill>
                <a:latin typeface="Montserrat" pitchFamily="2" charset="77"/>
              </a:defRPr>
            </a:lvl8pPr>
            <a:lvl9pPr>
              <a:lnSpc>
                <a:spcPts val="1875"/>
              </a:lnSpc>
              <a:defRPr sz="1300">
                <a:solidFill>
                  <a:schemeClr val="accent6"/>
                </a:solidFill>
                <a:latin typeface="Montserrat" pitchFamily="2" charset="77"/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7F7196FF-7E5F-1145-B3FA-D889E50844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804863"/>
            <a:ext cx="5173663" cy="34925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300" b="0" i="0">
                <a:solidFill>
                  <a:srgbClr val="699652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798654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 column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523" y="400541"/>
            <a:ext cx="7720572" cy="412826"/>
          </a:xfrm>
        </p:spPr>
        <p:txBody>
          <a:bodyPr lIns="36576" tIns="64008" rIns="36576" bIns="64008" anchor="ctr" anchorCtr="0">
            <a:noAutofit/>
          </a:bodyPr>
          <a:lstStyle>
            <a:lvl1pPr>
              <a:defRPr sz="2600" b="1" i="0">
                <a:solidFill>
                  <a:srgbClr val="017493"/>
                </a:solidFill>
                <a:latin typeface="Prodigy Sans SemiBold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22B52E9-B6FE-B04E-A939-656323AC5FB6}"/>
              </a:ext>
            </a:extLst>
          </p:cNvPr>
          <p:cNvSpPr/>
          <p:nvPr userDrawn="1"/>
        </p:nvSpPr>
        <p:spPr>
          <a:xfrm>
            <a:off x="0" y="4705350"/>
            <a:ext cx="9144000" cy="444743"/>
          </a:xfrm>
          <a:prstGeom prst="rect">
            <a:avLst/>
          </a:prstGeom>
          <a:solidFill>
            <a:srgbClr val="A7D5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4">
              <a:solidFill>
                <a:srgbClr val="A7D5C7"/>
              </a:solidFill>
            </a:endParaRPr>
          </a:p>
        </p:txBody>
      </p:sp>
      <p:sp>
        <p:nvSpPr>
          <p:cNvPr id="13" name="Slide Number Placeholder 18">
            <a:extLst>
              <a:ext uri="{FF2B5EF4-FFF2-40B4-BE49-F238E27FC236}">
                <a16:creationId xmlns:a16="http://schemas.microsoft.com/office/drawing/2014/main" id="{E23F0CC8-575C-8C48-B784-1BCCA35C4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6800" y="4801053"/>
            <a:ext cx="457200" cy="273808"/>
          </a:xfrm>
        </p:spPr>
        <p:txBody>
          <a:bodyPr/>
          <a:lstStyle/>
          <a:p>
            <a:pPr algn="ctr"/>
            <a:fld id="{0CEC5681-A4CC-C347-9721-5601B8E08378}" type="slidenum">
              <a:rPr lang="en-US" sz="750">
                <a:solidFill>
                  <a:srgbClr val="424640"/>
                </a:solidFill>
                <a:latin typeface="Montserrat Light" pitchFamily="2" charset="77"/>
                <a:cs typeface="Poppins" pitchFamily="2" charset="77"/>
              </a:rPr>
              <a:pPr algn="ctr"/>
              <a:t>‹#›</a:t>
            </a:fld>
            <a:endParaRPr lang="en-US" sz="750">
              <a:solidFill>
                <a:srgbClr val="424640"/>
              </a:solidFill>
              <a:latin typeface="Montserrat Light" pitchFamily="2" charset="77"/>
              <a:cs typeface="Poppins" pitchFamily="2" charset="77"/>
            </a:endParaRP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627F563D-F197-AB40-BFBC-3A18BD2267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5473" y="4804850"/>
            <a:ext cx="1667427" cy="270009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2ACFA39-3A2F-3C47-B1FA-33D0D0F956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34020"/>
            <a:ext cx="7720572" cy="3263504"/>
          </a:xfrm>
        </p:spPr>
        <p:txBody>
          <a:bodyPr lIns="64008" tIns="137160" rIns="137160" bIns="64008" numCol="2">
            <a:normAutofit/>
          </a:bodyPr>
          <a:lstStyle>
            <a:lvl1pPr marL="0" indent="0">
              <a:lnSpc>
                <a:spcPts val="1876"/>
              </a:lnSpc>
              <a:buFont typeface="Arial" panose="020B0604020202020204" pitchFamily="34" charset="0"/>
              <a:buNone/>
              <a:defRPr sz="1300">
                <a:solidFill>
                  <a:srgbClr val="42463F"/>
                </a:solidFill>
                <a:latin typeface="Montserrat" pitchFamily="2" charset="77"/>
              </a:defRPr>
            </a:lvl1pPr>
            <a:lvl2pPr marL="628650" indent="-285750">
              <a:lnSpc>
                <a:spcPts val="1876"/>
              </a:lnSpc>
              <a:buFont typeface="Arial" panose="020B0604020202020204" pitchFamily="34" charset="0"/>
              <a:buChar char="•"/>
              <a:defRPr sz="1300">
                <a:solidFill>
                  <a:srgbClr val="42463F"/>
                </a:solidFill>
                <a:latin typeface="Montserrat" pitchFamily="2" charset="77"/>
              </a:defRPr>
            </a:lvl2pPr>
            <a:lvl3pPr marL="971550" indent="-285750">
              <a:lnSpc>
                <a:spcPts val="1876"/>
              </a:lnSpc>
              <a:buFont typeface="Arial" panose="020B0604020202020204" pitchFamily="34" charset="0"/>
              <a:buChar char="•"/>
              <a:defRPr sz="1300">
                <a:solidFill>
                  <a:srgbClr val="42463F"/>
                </a:solidFill>
                <a:latin typeface="Montserrat" pitchFamily="2" charset="77"/>
              </a:defRPr>
            </a:lvl3pPr>
            <a:lvl4pPr marL="1314450" indent="-285750">
              <a:lnSpc>
                <a:spcPts val="1876"/>
              </a:lnSpc>
              <a:buFont typeface="Arial" panose="020B0604020202020204" pitchFamily="34" charset="0"/>
              <a:buChar char="•"/>
              <a:defRPr sz="1300">
                <a:solidFill>
                  <a:srgbClr val="42463F"/>
                </a:solidFill>
                <a:latin typeface="Montserrat" pitchFamily="2" charset="77"/>
              </a:defRPr>
            </a:lvl4pPr>
            <a:lvl5pPr marL="1657350" indent="-285750">
              <a:lnSpc>
                <a:spcPts val="1876"/>
              </a:lnSpc>
              <a:buFont typeface="Arial" panose="020B0604020202020204" pitchFamily="34" charset="0"/>
              <a:buNone/>
              <a:defRPr sz="1300">
                <a:solidFill>
                  <a:srgbClr val="42463F"/>
                </a:solidFill>
                <a:latin typeface="Montserrat" pitchFamily="2" charset="77"/>
              </a:defRPr>
            </a:lvl5pPr>
            <a:lvl6pPr>
              <a:lnSpc>
                <a:spcPts val="1875"/>
              </a:lnSpc>
              <a:buFont typeface="Arial" panose="020B0604020202020204" pitchFamily="34" charset="0"/>
              <a:buNone/>
              <a:defRPr sz="1300">
                <a:solidFill>
                  <a:schemeClr val="accent6"/>
                </a:solidFill>
                <a:latin typeface="Montserrat" pitchFamily="2" charset="77"/>
              </a:defRPr>
            </a:lvl6pPr>
            <a:lvl7pPr>
              <a:lnSpc>
                <a:spcPts val="1875"/>
              </a:lnSpc>
              <a:defRPr sz="1300">
                <a:solidFill>
                  <a:schemeClr val="accent6"/>
                </a:solidFill>
                <a:latin typeface="Montserrat" pitchFamily="2" charset="77"/>
              </a:defRPr>
            </a:lvl7pPr>
            <a:lvl8pPr>
              <a:lnSpc>
                <a:spcPts val="1875"/>
              </a:lnSpc>
              <a:defRPr sz="1300">
                <a:solidFill>
                  <a:schemeClr val="accent6"/>
                </a:solidFill>
                <a:latin typeface="Montserrat" pitchFamily="2" charset="77"/>
              </a:defRPr>
            </a:lvl8pPr>
            <a:lvl9pPr>
              <a:lnSpc>
                <a:spcPts val="1875"/>
              </a:lnSpc>
              <a:defRPr sz="1300">
                <a:solidFill>
                  <a:schemeClr val="accent6"/>
                </a:solidFill>
                <a:latin typeface="Montserrat" pitchFamily="2" charset="77"/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C11E6D43-2904-BA44-B811-5F4581A1CF5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804863"/>
            <a:ext cx="5173663" cy="34925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300" b="0" i="0">
                <a:solidFill>
                  <a:srgbClr val="699652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77529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hoto">
    <p:bg>
      <p:bgPr>
        <a:solidFill>
          <a:srgbClr val="ACD58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478" y="377841"/>
            <a:ext cx="4030858" cy="474471"/>
          </a:xfrm>
        </p:spPr>
        <p:txBody>
          <a:bodyPr lIns="36576" tIns="64008" rIns="36576" bIns="64008" anchor="b">
            <a:noAutofit/>
          </a:bodyPr>
          <a:lstStyle>
            <a:lvl1pPr>
              <a:defRPr sz="2600" b="1" i="0">
                <a:solidFill>
                  <a:srgbClr val="174D24"/>
                </a:solidFill>
                <a:latin typeface="Prodigy Sans SemiBold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Picture Placeholder 13">
            <a:extLst>
              <a:ext uri="{FF2B5EF4-FFF2-40B4-BE49-F238E27FC236}">
                <a16:creationId xmlns:a16="http://schemas.microsoft.com/office/drawing/2014/main" id="{34179002-B308-1140-8C11-2A6F9B123D3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806017" y="2632"/>
            <a:ext cx="4337982" cy="5140038"/>
          </a:xfrm>
          <a:custGeom>
            <a:avLst/>
            <a:gdLst>
              <a:gd name="connsiteX0" fmla="*/ 0 w 3251200"/>
              <a:gd name="connsiteY0" fmla="*/ 0 h 4705350"/>
              <a:gd name="connsiteX1" fmla="*/ 2709322 w 3251200"/>
              <a:gd name="connsiteY1" fmla="*/ 0 h 4705350"/>
              <a:gd name="connsiteX2" fmla="*/ 3251200 w 3251200"/>
              <a:gd name="connsiteY2" fmla="*/ 541878 h 4705350"/>
              <a:gd name="connsiteX3" fmla="*/ 3251200 w 3251200"/>
              <a:gd name="connsiteY3" fmla="*/ 4705350 h 4705350"/>
              <a:gd name="connsiteX4" fmla="*/ 0 w 3251200"/>
              <a:gd name="connsiteY4" fmla="*/ 4705350 h 4705350"/>
              <a:gd name="connsiteX5" fmla="*/ 0 w 3251200"/>
              <a:gd name="connsiteY5" fmla="*/ 0 h 4705350"/>
              <a:gd name="connsiteX0" fmla="*/ 0 w 3251200"/>
              <a:gd name="connsiteY0" fmla="*/ 5645 h 4710995"/>
              <a:gd name="connsiteX1" fmla="*/ 1665100 w 3251200"/>
              <a:gd name="connsiteY1" fmla="*/ 0 h 4710995"/>
              <a:gd name="connsiteX2" fmla="*/ 3251200 w 3251200"/>
              <a:gd name="connsiteY2" fmla="*/ 547523 h 4710995"/>
              <a:gd name="connsiteX3" fmla="*/ 3251200 w 3251200"/>
              <a:gd name="connsiteY3" fmla="*/ 4710995 h 4710995"/>
              <a:gd name="connsiteX4" fmla="*/ 0 w 3251200"/>
              <a:gd name="connsiteY4" fmla="*/ 4710995 h 4710995"/>
              <a:gd name="connsiteX5" fmla="*/ 0 w 3251200"/>
              <a:gd name="connsiteY5" fmla="*/ 5645 h 4710995"/>
              <a:gd name="connsiteX0" fmla="*/ 0 w 3251200"/>
              <a:gd name="connsiteY0" fmla="*/ 5645 h 4710995"/>
              <a:gd name="connsiteX1" fmla="*/ 1665100 w 3251200"/>
              <a:gd name="connsiteY1" fmla="*/ 0 h 4710995"/>
              <a:gd name="connsiteX2" fmla="*/ 3245555 w 3251200"/>
              <a:gd name="connsiteY2" fmla="*/ 1563523 h 4710995"/>
              <a:gd name="connsiteX3" fmla="*/ 3251200 w 3251200"/>
              <a:gd name="connsiteY3" fmla="*/ 4710995 h 4710995"/>
              <a:gd name="connsiteX4" fmla="*/ 0 w 3251200"/>
              <a:gd name="connsiteY4" fmla="*/ 4710995 h 4710995"/>
              <a:gd name="connsiteX5" fmla="*/ 0 w 3251200"/>
              <a:gd name="connsiteY5" fmla="*/ 5645 h 4710995"/>
              <a:gd name="connsiteX0" fmla="*/ 0 w 3251937"/>
              <a:gd name="connsiteY0" fmla="*/ 5645 h 4710995"/>
              <a:gd name="connsiteX1" fmla="*/ 1665100 w 3251937"/>
              <a:gd name="connsiteY1" fmla="*/ 0 h 4710995"/>
              <a:gd name="connsiteX2" fmla="*/ 3245555 w 3251937"/>
              <a:gd name="connsiteY2" fmla="*/ 1563523 h 4710995"/>
              <a:gd name="connsiteX3" fmla="*/ 3251200 w 3251937"/>
              <a:gd name="connsiteY3" fmla="*/ 4710995 h 4710995"/>
              <a:gd name="connsiteX4" fmla="*/ 0 w 3251937"/>
              <a:gd name="connsiteY4" fmla="*/ 4710995 h 4710995"/>
              <a:gd name="connsiteX5" fmla="*/ 0 w 3251937"/>
              <a:gd name="connsiteY5" fmla="*/ 5645 h 4710995"/>
              <a:gd name="connsiteX0" fmla="*/ 0 w 3251937"/>
              <a:gd name="connsiteY0" fmla="*/ 5645 h 4710995"/>
              <a:gd name="connsiteX1" fmla="*/ 1665100 w 3251937"/>
              <a:gd name="connsiteY1" fmla="*/ 0 h 4710995"/>
              <a:gd name="connsiteX2" fmla="*/ 3245555 w 3251937"/>
              <a:gd name="connsiteY2" fmla="*/ 1563523 h 4710995"/>
              <a:gd name="connsiteX3" fmla="*/ 3251200 w 3251937"/>
              <a:gd name="connsiteY3" fmla="*/ 4710995 h 4710995"/>
              <a:gd name="connsiteX4" fmla="*/ 0 w 3251937"/>
              <a:gd name="connsiteY4" fmla="*/ 4710995 h 4710995"/>
              <a:gd name="connsiteX5" fmla="*/ 0 w 3251937"/>
              <a:gd name="connsiteY5" fmla="*/ 5645 h 4710995"/>
              <a:gd name="connsiteX0" fmla="*/ 0 w 3251937"/>
              <a:gd name="connsiteY0" fmla="*/ 120008 h 4825358"/>
              <a:gd name="connsiteX1" fmla="*/ 1665100 w 3251937"/>
              <a:gd name="connsiteY1" fmla="*/ 114363 h 4825358"/>
              <a:gd name="connsiteX2" fmla="*/ 3245555 w 3251937"/>
              <a:gd name="connsiteY2" fmla="*/ 1677886 h 4825358"/>
              <a:gd name="connsiteX3" fmla="*/ 3251200 w 3251937"/>
              <a:gd name="connsiteY3" fmla="*/ 4825358 h 4825358"/>
              <a:gd name="connsiteX4" fmla="*/ 0 w 3251937"/>
              <a:gd name="connsiteY4" fmla="*/ 4825358 h 4825358"/>
              <a:gd name="connsiteX5" fmla="*/ 0 w 3251937"/>
              <a:gd name="connsiteY5" fmla="*/ 120008 h 4825358"/>
              <a:gd name="connsiteX0" fmla="*/ 0 w 3251937"/>
              <a:gd name="connsiteY0" fmla="*/ 5645 h 4710995"/>
              <a:gd name="connsiteX1" fmla="*/ 1665100 w 3251937"/>
              <a:gd name="connsiteY1" fmla="*/ 0 h 4710995"/>
              <a:gd name="connsiteX2" fmla="*/ 3245555 w 3251937"/>
              <a:gd name="connsiteY2" fmla="*/ 1563523 h 4710995"/>
              <a:gd name="connsiteX3" fmla="*/ 3251200 w 3251937"/>
              <a:gd name="connsiteY3" fmla="*/ 4710995 h 4710995"/>
              <a:gd name="connsiteX4" fmla="*/ 0 w 3251937"/>
              <a:gd name="connsiteY4" fmla="*/ 4710995 h 4710995"/>
              <a:gd name="connsiteX5" fmla="*/ 0 w 3251937"/>
              <a:gd name="connsiteY5" fmla="*/ 5645 h 4710995"/>
              <a:gd name="connsiteX0" fmla="*/ 0 w 3363262"/>
              <a:gd name="connsiteY0" fmla="*/ 0 h 4705350"/>
              <a:gd name="connsiteX1" fmla="*/ 1676389 w 3363262"/>
              <a:gd name="connsiteY1" fmla="*/ 16933 h 4705350"/>
              <a:gd name="connsiteX2" fmla="*/ 3245555 w 3363262"/>
              <a:gd name="connsiteY2" fmla="*/ 1557878 h 4705350"/>
              <a:gd name="connsiteX3" fmla="*/ 3251200 w 3363262"/>
              <a:gd name="connsiteY3" fmla="*/ 4705350 h 4705350"/>
              <a:gd name="connsiteX4" fmla="*/ 0 w 3363262"/>
              <a:gd name="connsiteY4" fmla="*/ 4705350 h 4705350"/>
              <a:gd name="connsiteX5" fmla="*/ 0 w 3363262"/>
              <a:gd name="connsiteY5" fmla="*/ 0 h 4705350"/>
              <a:gd name="connsiteX0" fmla="*/ 0 w 3363262"/>
              <a:gd name="connsiteY0" fmla="*/ 118335 h 4801107"/>
              <a:gd name="connsiteX1" fmla="*/ 1676389 w 3363262"/>
              <a:gd name="connsiteY1" fmla="*/ 112690 h 4801107"/>
              <a:gd name="connsiteX2" fmla="*/ 3245555 w 3363262"/>
              <a:gd name="connsiteY2" fmla="*/ 1653635 h 4801107"/>
              <a:gd name="connsiteX3" fmla="*/ 3251200 w 3363262"/>
              <a:gd name="connsiteY3" fmla="*/ 4801107 h 4801107"/>
              <a:gd name="connsiteX4" fmla="*/ 0 w 3363262"/>
              <a:gd name="connsiteY4" fmla="*/ 4801107 h 4801107"/>
              <a:gd name="connsiteX5" fmla="*/ 0 w 3363262"/>
              <a:gd name="connsiteY5" fmla="*/ 118335 h 4801107"/>
              <a:gd name="connsiteX0" fmla="*/ 0 w 3363262"/>
              <a:gd name="connsiteY0" fmla="*/ 5659 h 4688431"/>
              <a:gd name="connsiteX1" fmla="*/ 1676389 w 3363262"/>
              <a:gd name="connsiteY1" fmla="*/ 14 h 4688431"/>
              <a:gd name="connsiteX2" fmla="*/ 3245555 w 3363262"/>
              <a:gd name="connsiteY2" fmla="*/ 1540959 h 4688431"/>
              <a:gd name="connsiteX3" fmla="*/ 3251200 w 3363262"/>
              <a:gd name="connsiteY3" fmla="*/ 4688431 h 4688431"/>
              <a:gd name="connsiteX4" fmla="*/ 0 w 3363262"/>
              <a:gd name="connsiteY4" fmla="*/ 4688431 h 4688431"/>
              <a:gd name="connsiteX5" fmla="*/ 0 w 3363262"/>
              <a:gd name="connsiteY5" fmla="*/ 5659 h 4688431"/>
              <a:gd name="connsiteX0" fmla="*/ 0 w 3363262"/>
              <a:gd name="connsiteY0" fmla="*/ 5645 h 4688417"/>
              <a:gd name="connsiteX1" fmla="*/ 1676389 w 3363262"/>
              <a:gd name="connsiteY1" fmla="*/ 0 h 4688417"/>
              <a:gd name="connsiteX2" fmla="*/ 3245555 w 3363262"/>
              <a:gd name="connsiteY2" fmla="*/ 1540945 h 4688417"/>
              <a:gd name="connsiteX3" fmla="*/ 3251200 w 3363262"/>
              <a:gd name="connsiteY3" fmla="*/ 4688417 h 4688417"/>
              <a:gd name="connsiteX4" fmla="*/ 0 w 3363262"/>
              <a:gd name="connsiteY4" fmla="*/ 4688417 h 4688417"/>
              <a:gd name="connsiteX5" fmla="*/ 0 w 3363262"/>
              <a:gd name="connsiteY5" fmla="*/ 5645 h 4688417"/>
              <a:gd name="connsiteX0" fmla="*/ 0 w 3251200"/>
              <a:gd name="connsiteY0" fmla="*/ 5645 h 4688417"/>
              <a:gd name="connsiteX1" fmla="*/ 1676389 w 3251200"/>
              <a:gd name="connsiteY1" fmla="*/ 0 h 4688417"/>
              <a:gd name="connsiteX2" fmla="*/ 3245555 w 3251200"/>
              <a:gd name="connsiteY2" fmla="*/ 1540945 h 4688417"/>
              <a:gd name="connsiteX3" fmla="*/ 3251200 w 3251200"/>
              <a:gd name="connsiteY3" fmla="*/ 4688417 h 4688417"/>
              <a:gd name="connsiteX4" fmla="*/ 0 w 3251200"/>
              <a:gd name="connsiteY4" fmla="*/ 4688417 h 4688417"/>
              <a:gd name="connsiteX5" fmla="*/ 0 w 3251200"/>
              <a:gd name="connsiteY5" fmla="*/ 5645 h 4688417"/>
              <a:gd name="connsiteX0" fmla="*/ 0 w 3251200"/>
              <a:gd name="connsiteY0" fmla="*/ 7995 h 4690767"/>
              <a:gd name="connsiteX1" fmla="*/ 1676389 w 3251200"/>
              <a:gd name="connsiteY1" fmla="*/ 2350 h 4690767"/>
              <a:gd name="connsiteX2" fmla="*/ 3245555 w 3251200"/>
              <a:gd name="connsiteY2" fmla="*/ 1543295 h 4690767"/>
              <a:gd name="connsiteX3" fmla="*/ 3251200 w 3251200"/>
              <a:gd name="connsiteY3" fmla="*/ 4690767 h 4690767"/>
              <a:gd name="connsiteX4" fmla="*/ 0 w 3251200"/>
              <a:gd name="connsiteY4" fmla="*/ 4690767 h 4690767"/>
              <a:gd name="connsiteX5" fmla="*/ 0 w 3251200"/>
              <a:gd name="connsiteY5" fmla="*/ 7995 h 4690767"/>
              <a:gd name="connsiteX0" fmla="*/ 0 w 3251200"/>
              <a:gd name="connsiteY0" fmla="*/ 7995 h 4690767"/>
              <a:gd name="connsiteX1" fmla="*/ 1676389 w 3251200"/>
              <a:gd name="connsiteY1" fmla="*/ 2350 h 4690767"/>
              <a:gd name="connsiteX2" fmla="*/ 3245555 w 3251200"/>
              <a:gd name="connsiteY2" fmla="*/ 1543295 h 4690767"/>
              <a:gd name="connsiteX3" fmla="*/ 3251200 w 3251200"/>
              <a:gd name="connsiteY3" fmla="*/ 4690767 h 4690767"/>
              <a:gd name="connsiteX4" fmla="*/ 0 w 3251200"/>
              <a:gd name="connsiteY4" fmla="*/ 4690767 h 4690767"/>
              <a:gd name="connsiteX5" fmla="*/ 0 w 3251200"/>
              <a:gd name="connsiteY5" fmla="*/ 7995 h 4690767"/>
              <a:gd name="connsiteX0" fmla="*/ 0 w 3347251"/>
              <a:gd name="connsiteY0" fmla="*/ 17364 h 4700136"/>
              <a:gd name="connsiteX1" fmla="*/ 1892571 w 3347251"/>
              <a:gd name="connsiteY1" fmla="*/ 1429 h 4700136"/>
              <a:gd name="connsiteX2" fmla="*/ 3245555 w 3347251"/>
              <a:gd name="connsiteY2" fmla="*/ 1552664 h 4700136"/>
              <a:gd name="connsiteX3" fmla="*/ 3251200 w 3347251"/>
              <a:gd name="connsiteY3" fmla="*/ 4700136 h 4700136"/>
              <a:gd name="connsiteX4" fmla="*/ 0 w 3347251"/>
              <a:gd name="connsiteY4" fmla="*/ 4700136 h 4700136"/>
              <a:gd name="connsiteX5" fmla="*/ 0 w 3347251"/>
              <a:gd name="connsiteY5" fmla="*/ 17364 h 4700136"/>
              <a:gd name="connsiteX0" fmla="*/ 0 w 3347251"/>
              <a:gd name="connsiteY0" fmla="*/ 16090 h 4698862"/>
              <a:gd name="connsiteX1" fmla="*/ 1892571 w 3347251"/>
              <a:gd name="connsiteY1" fmla="*/ 155 h 4698862"/>
              <a:gd name="connsiteX2" fmla="*/ 3245555 w 3347251"/>
              <a:gd name="connsiteY2" fmla="*/ 1551390 h 4698862"/>
              <a:gd name="connsiteX3" fmla="*/ 3251200 w 3347251"/>
              <a:gd name="connsiteY3" fmla="*/ 4698862 h 4698862"/>
              <a:gd name="connsiteX4" fmla="*/ 0 w 3347251"/>
              <a:gd name="connsiteY4" fmla="*/ 4698862 h 4698862"/>
              <a:gd name="connsiteX5" fmla="*/ 0 w 3347251"/>
              <a:gd name="connsiteY5" fmla="*/ 16090 h 4698862"/>
              <a:gd name="connsiteX0" fmla="*/ 0 w 3251525"/>
              <a:gd name="connsiteY0" fmla="*/ 16090 h 4698862"/>
              <a:gd name="connsiteX1" fmla="*/ 1892571 w 3251525"/>
              <a:gd name="connsiteY1" fmla="*/ 155 h 4698862"/>
              <a:gd name="connsiteX2" fmla="*/ 3245555 w 3251525"/>
              <a:gd name="connsiteY2" fmla="*/ 1551390 h 4698862"/>
              <a:gd name="connsiteX3" fmla="*/ 3251200 w 3251525"/>
              <a:gd name="connsiteY3" fmla="*/ 4698862 h 4698862"/>
              <a:gd name="connsiteX4" fmla="*/ 0 w 3251525"/>
              <a:gd name="connsiteY4" fmla="*/ 4698862 h 4698862"/>
              <a:gd name="connsiteX5" fmla="*/ 0 w 3251525"/>
              <a:gd name="connsiteY5" fmla="*/ 16090 h 4698862"/>
              <a:gd name="connsiteX0" fmla="*/ 0 w 3251200"/>
              <a:gd name="connsiteY0" fmla="*/ 16090 h 4698862"/>
              <a:gd name="connsiteX1" fmla="*/ 1892571 w 3251200"/>
              <a:gd name="connsiteY1" fmla="*/ 155 h 4698862"/>
              <a:gd name="connsiteX2" fmla="*/ 3245555 w 3251200"/>
              <a:gd name="connsiteY2" fmla="*/ 1551390 h 4698862"/>
              <a:gd name="connsiteX3" fmla="*/ 3251200 w 3251200"/>
              <a:gd name="connsiteY3" fmla="*/ 4698862 h 4698862"/>
              <a:gd name="connsiteX4" fmla="*/ 0 w 3251200"/>
              <a:gd name="connsiteY4" fmla="*/ 4698862 h 4698862"/>
              <a:gd name="connsiteX5" fmla="*/ 0 w 3251200"/>
              <a:gd name="connsiteY5" fmla="*/ 16090 h 4698862"/>
              <a:gd name="connsiteX0" fmla="*/ 0 w 3251200"/>
              <a:gd name="connsiteY0" fmla="*/ 126446 h 4809218"/>
              <a:gd name="connsiteX1" fmla="*/ 1892571 w 3251200"/>
              <a:gd name="connsiteY1" fmla="*/ 110511 h 4809218"/>
              <a:gd name="connsiteX2" fmla="*/ 3249793 w 3251200"/>
              <a:gd name="connsiteY2" fmla="*/ 1666892 h 4809218"/>
              <a:gd name="connsiteX3" fmla="*/ 3251200 w 3251200"/>
              <a:gd name="connsiteY3" fmla="*/ 4809218 h 4809218"/>
              <a:gd name="connsiteX4" fmla="*/ 0 w 3251200"/>
              <a:gd name="connsiteY4" fmla="*/ 4809218 h 4809218"/>
              <a:gd name="connsiteX5" fmla="*/ 0 w 3251200"/>
              <a:gd name="connsiteY5" fmla="*/ 126446 h 4809218"/>
              <a:gd name="connsiteX0" fmla="*/ 0 w 3252413"/>
              <a:gd name="connsiteY0" fmla="*/ 126446 h 4809218"/>
              <a:gd name="connsiteX1" fmla="*/ 1892571 w 3252413"/>
              <a:gd name="connsiteY1" fmla="*/ 110511 h 4809218"/>
              <a:gd name="connsiteX2" fmla="*/ 3249793 w 3252413"/>
              <a:gd name="connsiteY2" fmla="*/ 1666892 h 4809218"/>
              <a:gd name="connsiteX3" fmla="*/ 3251200 w 3252413"/>
              <a:gd name="connsiteY3" fmla="*/ 4809218 h 4809218"/>
              <a:gd name="connsiteX4" fmla="*/ 0 w 3252413"/>
              <a:gd name="connsiteY4" fmla="*/ 4809218 h 4809218"/>
              <a:gd name="connsiteX5" fmla="*/ 0 w 3252413"/>
              <a:gd name="connsiteY5" fmla="*/ 126446 h 4809218"/>
              <a:gd name="connsiteX0" fmla="*/ 0 w 3252413"/>
              <a:gd name="connsiteY0" fmla="*/ 15936 h 4698708"/>
              <a:gd name="connsiteX1" fmla="*/ 1892571 w 3252413"/>
              <a:gd name="connsiteY1" fmla="*/ 1 h 4698708"/>
              <a:gd name="connsiteX2" fmla="*/ 3249793 w 3252413"/>
              <a:gd name="connsiteY2" fmla="*/ 1556382 h 4698708"/>
              <a:gd name="connsiteX3" fmla="*/ 3251200 w 3252413"/>
              <a:gd name="connsiteY3" fmla="*/ 4698708 h 4698708"/>
              <a:gd name="connsiteX4" fmla="*/ 0 w 3252413"/>
              <a:gd name="connsiteY4" fmla="*/ 4698708 h 4698708"/>
              <a:gd name="connsiteX5" fmla="*/ 0 w 3252413"/>
              <a:gd name="connsiteY5" fmla="*/ 15936 h 4698708"/>
              <a:gd name="connsiteX0" fmla="*/ 0 w 3252413"/>
              <a:gd name="connsiteY0" fmla="*/ 22665 h 4705437"/>
              <a:gd name="connsiteX1" fmla="*/ 1892571 w 3252413"/>
              <a:gd name="connsiteY1" fmla="*/ 6730 h 4705437"/>
              <a:gd name="connsiteX2" fmla="*/ 3249793 w 3252413"/>
              <a:gd name="connsiteY2" fmla="*/ 1563111 h 4705437"/>
              <a:gd name="connsiteX3" fmla="*/ 3251200 w 3252413"/>
              <a:gd name="connsiteY3" fmla="*/ 4705437 h 4705437"/>
              <a:gd name="connsiteX4" fmla="*/ 0 w 3252413"/>
              <a:gd name="connsiteY4" fmla="*/ 4705437 h 4705437"/>
              <a:gd name="connsiteX5" fmla="*/ 0 w 3252413"/>
              <a:gd name="connsiteY5" fmla="*/ 22665 h 4705437"/>
              <a:gd name="connsiteX0" fmla="*/ 0 w 3251200"/>
              <a:gd name="connsiteY0" fmla="*/ 22665 h 4705437"/>
              <a:gd name="connsiteX1" fmla="*/ 1892571 w 3251200"/>
              <a:gd name="connsiteY1" fmla="*/ 6730 h 4705437"/>
              <a:gd name="connsiteX2" fmla="*/ 3249793 w 3251200"/>
              <a:gd name="connsiteY2" fmla="*/ 1563111 h 4705437"/>
              <a:gd name="connsiteX3" fmla="*/ 3251200 w 3251200"/>
              <a:gd name="connsiteY3" fmla="*/ 4705437 h 4705437"/>
              <a:gd name="connsiteX4" fmla="*/ 0 w 3251200"/>
              <a:gd name="connsiteY4" fmla="*/ 4705437 h 4705437"/>
              <a:gd name="connsiteX5" fmla="*/ 0 w 3251200"/>
              <a:gd name="connsiteY5" fmla="*/ 22665 h 4705437"/>
              <a:gd name="connsiteX0" fmla="*/ 0 w 3251200"/>
              <a:gd name="connsiteY0" fmla="*/ 18552 h 4701324"/>
              <a:gd name="connsiteX1" fmla="*/ 1892571 w 3251200"/>
              <a:gd name="connsiteY1" fmla="*/ 2617 h 4701324"/>
              <a:gd name="connsiteX2" fmla="*/ 3249793 w 3251200"/>
              <a:gd name="connsiteY2" fmla="*/ 1558998 h 4701324"/>
              <a:gd name="connsiteX3" fmla="*/ 3251200 w 3251200"/>
              <a:gd name="connsiteY3" fmla="*/ 4701324 h 4701324"/>
              <a:gd name="connsiteX4" fmla="*/ 0 w 3251200"/>
              <a:gd name="connsiteY4" fmla="*/ 4701324 h 4701324"/>
              <a:gd name="connsiteX5" fmla="*/ 0 w 3251200"/>
              <a:gd name="connsiteY5" fmla="*/ 18552 h 4701324"/>
              <a:gd name="connsiteX0" fmla="*/ 0 w 3274280"/>
              <a:gd name="connsiteY0" fmla="*/ 18552 h 4701324"/>
              <a:gd name="connsiteX1" fmla="*/ 1892571 w 3274280"/>
              <a:gd name="connsiteY1" fmla="*/ 2617 h 4701324"/>
              <a:gd name="connsiteX2" fmla="*/ 2919900 w 3274280"/>
              <a:gd name="connsiteY2" fmla="*/ 416748 h 4701324"/>
              <a:gd name="connsiteX3" fmla="*/ 3249793 w 3274280"/>
              <a:gd name="connsiteY3" fmla="*/ 1558998 h 4701324"/>
              <a:gd name="connsiteX4" fmla="*/ 3251200 w 3274280"/>
              <a:gd name="connsiteY4" fmla="*/ 4701324 h 4701324"/>
              <a:gd name="connsiteX5" fmla="*/ 0 w 3274280"/>
              <a:gd name="connsiteY5" fmla="*/ 4701324 h 4701324"/>
              <a:gd name="connsiteX6" fmla="*/ 0 w 3274280"/>
              <a:gd name="connsiteY6" fmla="*/ 18552 h 4701324"/>
              <a:gd name="connsiteX0" fmla="*/ 0 w 3342056"/>
              <a:gd name="connsiteY0" fmla="*/ 122566 h 4805338"/>
              <a:gd name="connsiteX1" fmla="*/ 1892571 w 3342056"/>
              <a:gd name="connsiteY1" fmla="*/ 106631 h 4805338"/>
              <a:gd name="connsiteX2" fmla="*/ 3239153 w 3342056"/>
              <a:gd name="connsiteY2" fmla="*/ 118637 h 4805338"/>
              <a:gd name="connsiteX3" fmla="*/ 3249793 w 3342056"/>
              <a:gd name="connsiteY3" fmla="*/ 1663012 h 4805338"/>
              <a:gd name="connsiteX4" fmla="*/ 3251200 w 3342056"/>
              <a:gd name="connsiteY4" fmla="*/ 4805338 h 4805338"/>
              <a:gd name="connsiteX5" fmla="*/ 0 w 3342056"/>
              <a:gd name="connsiteY5" fmla="*/ 4805338 h 4805338"/>
              <a:gd name="connsiteX6" fmla="*/ 0 w 3342056"/>
              <a:gd name="connsiteY6" fmla="*/ 122566 h 4805338"/>
              <a:gd name="connsiteX0" fmla="*/ 0 w 3251200"/>
              <a:gd name="connsiteY0" fmla="*/ 122566 h 4805338"/>
              <a:gd name="connsiteX1" fmla="*/ 1892571 w 3251200"/>
              <a:gd name="connsiteY1" fmla="*/ 106631 h 4805338"/>
              <a:gd name="connsiteX2" fmla="*/ 3239153 w 3251200"/>
              <a:gd name="connsiteY2" fmla="*/ 118637 h 4805338"/>
              <a:gd name="connsiteX3" fmla="*/ 3249793 w 3251200"/>
              <a:gd name="connsiteY3" fmla="*/ 1663012 h 4805338"/>
              <a:gd name="connsiteX4" fmla="*/ 3251200 w 3251200"/>
              <a:gd name="connsiteY4" fmla="*/ 4805338 h 4805338"/>
              <a:gd name="connsiteX5" fmla="*/ 0 w 3251200"/>
              <a:gd name="connsiteY5" fmla="*/ 4805338 h 4805338"/>
              <a:gd name="connsiteX6" fmla="*/ 0 w 3251200"/>
              <a:gd name="connsiteY6" fmla="*/ 122566 h 4805338"/>
              <a:gd name="connsiteX0" fmla="*/ 0 w 3251200"/>
              <a:gd name="connsiteY0" fmla="*/ 15935 h 4698707"/>
              <a:gd name="connsiteX1" fmla="*/ 1892571 w 3251200"/>
              <a:gd name="connsiteY1" fmla="*/ 0 h 4698707"/>
              <a:gd name="connsiteX2" fmla="*/ 3239153 w 3251200"/>
              <a:gd name="connsiteY2" fmla="*/ 12006 h 4698707"/>
              <a:gd name="connsiteX3" fmla="*/ 3249793 w 3251200"/>
              <a:gd name="connsiteY3" fmla="*/ 1556381 h 4698707"/>
              <a:gd name="connsiteX4" fmla="*/ 3251200 w 3251200"/>
              <a:gd name="connsiteY4" fmla="*/ 4698707 h 4698707"/>
              <a:gd name="connsiteX5" fmla="*/ 0 w 3251200"/>
              <a:gd name="connsiteY5" fmla="*/ 4698707 h 4698707"/>
              <a:gd name="connsiteX6" fmla="*/ 0 w 3251200"/>
              <a:gd name="connsiteY6" fmla="*/ 15935 h 4698707"/>
              <a:gd name="connsiteX0" fmla="*/ 0 w 3251200"/>
              <a:gd name="connsiteY0" fmla="*/ 8624 h 4691396"/>
              <a:gd name="connsiteX1" fmla="*/ 754104 w 3251200"/>
              <a:gd name="connsiteY1" fmla="*/ 0 h 4691396"/>
              <a:gd name="connsiteX2" fmla="*/ 3239153 w 3251200"/>
              <a:gd name="connsiteY2" fmla="*/ 4695 h 4691396"/>
              <a:gd name="connsiteX3" fmla="*/ 3249793 w 3251200"/>
              <a:gd name="connsiteY3" fmla="*/ 1549070 h 4691396"/>
              <a:gd name="connsiteX4" fmla="*/ 3251200 w 3251200"/>
              <a:gd name="connsiteY4" fmla="*/ 4691396 h 4691396"/>
              <a:gd name="connsiteX5" fmla="*/ 0 w 3251200"/>
              <a:gd name="connsiteY5" fmla="*/ 4691396 h 4691396"/>
              <a:gd name="connsiteX6" fmla="*/ 0 w 3251200"/>
              <a:gd name="connsiteY6" fmla="*/ 8624 h 4691396"/>
              <a:gd name="connsiteX0" fmla="*/ 0 w 3251200"/>
              <a:gd name="connsiteY0" fmla="*/ 1366615 h 4784520"/>
              <a:gd name="connsiteX1" fmla="*/ 754104 w 3251200"/>
              <a:gd name="connsiteY1" fmla="*/ 93124 h 4784520"/>
              <a:gd name="connsiteX2" fmla="*/ 3239153 w 3251200"/>
              <a:gd name="connsiteY2" fmla="*/ 97819 h 4784520"/>
              <a:gd name="connsiteX3" fmla="*/ 3249793 w 3251200"/>
              <a:gd name="connsiteY3" fmla="*/ 1642194 h 4784520"/>
              <a:gd name="connsiteX4" fmla="*/ 3251200 w 3251200"/>
              <a:gd name="connsiteY4" fmla="*/ 4784520 h 4784520"/>
              <a:gd name="connsiteX5" fmla="*/ 0 w 3251200"/>
              <a:gd name="connsiteY5" fmla="*/ 4784520 h 4784520"/>
              <a:gd name="connsiteX6" fmla="*/ 0 w 3251200"/>
              <a:gd name="connsiteY6" fmla="*/ 1366615 h 4784520"/>
              <a:gd name="connsiteX0" fmla="*/ 1955 w 3253155"/>
              <a:gd name="connsiteY0" fmla="*/ 1366615 h 4784520"/>
              <a:gd name="connsiteX1" fmla="*/ 756059 w 3253155"/>
              <a:gd name="connsiteY1" fmla="*/ 93124 h 4784520"/>
              <a:gd name="connsiteX2" fmla="*/ 3241108 w 3253155"/>
              <a:gd name="connsiteY2" fmla="*/ 97819 h 4784520"/>
              <a:gd name="connsiteX3" fmla="*/ 3251748 w 3253155"/>
              <a:gd name="connsiteY3" fmla="*/ 1642194 h 4784520"/>
              <a:gd name="connsiteX4" fmla="*/ 3253155 w 3253155"/>
              <a:gd name="connsiteY4" fmla="*/ 4784520 h 4784520"/>
              <a:gd name="connsiteX5" fmla="*/ 1955 w 3253155"/>
              <a:gd name="connsiteY5" fmla="*/ 4784520 h 4784520"/>
              <a:gd name="connsiteX6" fmla="*/ 1955 w 3253155"/>
              <a:gd name="connsiteY6" fmla="*/ 1366615 h 4784520"/>
              <a:gd name="connsiteX0" fmla="*/ 1955 w 3253155"/>
              <a:gd name="connsiteY0" fmla="*/ 1278983 h 4696888"/>
              <a:gd name="connsiteX1" fmla="*/ 756059 w 3253155"/>
              <a:gd name="connsiteY1" fmla="*/ 5492 h 4696888"/>
              <a:gd name="connsiteX2" fmla="*/ 3241108 w 3253155"/>
              <a:gd name="connsiteY2" fmla="*/ 10187 h 4696888"/>
              <a:gd name="connsiteX3" fmla="*/ 3251748 w 3253155"/>
              <a:gd name="connsiteY3" fmla="*/ 1554562 h 4696888"/>
              <a:gd name="connsiteX4" fmla="*/ 3253155 w 3253155"/>
              <a:gd name="connsiteY4" fmla="*/ 4696888 h 4696888"/>
              <a:gd name="connsiteX5" fmla="*/ 1955 w 3253155"/>
              <a:gd name="connsiteY5" fmla="*/ 4696888 h 4696888"/>
              <a:gd name="connsiteX6" fmla="*/ 1955 w 3253155"/>
              <a:gd name="connsiteY6" fmla="*/ 1278983 h 4696888"/>
              <a:gd name="connsiteX0" fmla="*/ 92001 w 3343201"/>
              <a:gd name="connsiteY0" fmla="*/ 1285137 h 4703042"/>
              <a:gd name="connsiteX1" fmla="*/ 1334020 w 3343201"/>
              <a:gd name="connsiteY1" fmla="*/ 4335 h 4703042"/>
              <a:gd name="connsiteX2" fmla="*/ 3331154 w 3343201"/>
              <a:gd name="connsiteY2" fmla="*/ 16341 h 4703042"/>
              <a:gd name="connsiteX3" fmla="*/ 3341794 w 3343201"/>
              <a:gd name="connsiteY3" fmla="*/ 1560716 h 4703042"/>
              <a:gd name="connsiteX4" fmla="*/ 3343201 w 3343201"/>
              <a:gd name="connsiteY4" fmla="*/ 4703042 h 4703042"/>
              <a:gd name="connsiteX5" fmla="*/ 92001 w 3343201"/>
              <a:gd name="connsiteY5" fmla="*/ 4703042 h 4703042"/>
              <a:gd name="connsiteX6" fmla="*/ 92001 w 3343201"/>
              <a:gd name="connsiteY6" fmla="*/ 1285137 h 4703042"/>
              <a:gd name="connsiteX0" fmla="*/ 3656 w 3254856"/>
              <a:gd name="connsiteY0" fmla="*/ 1285137 h 4703042"/>
              <a:gd name="connsiteX1" fmla="*/ 1245675 w 3254856"/>
              <a:gd name="connsiteY1" fmla="*/ 4335 h 4703042"/>
              <a:gd name="connsiteX2" fmla="*/ 3242809 w 3254856"/>
              <a:gd name="connsiteY2" fmla="*/ 16341 h 4703042"/>
              <a:gd name="connsiteX3" fmla="*/ 3253449 w 3254856"/>
              <a:gd name="connsiteY3" fmla="*/ 1560716 h 4703042"/>
              <a:gd name="connsiteX4" fmla="*/ 3254856 w 3254856"/>
              <a:gd name="connsiteY4" fmla="*/ 4703042 h 4703042"/>
              <a:gd name="connsiteX5" fmla="*/ 3656 w 3254856"/>
              <a:gd name="connsiteY5" fmla="*/ 4703042 h 4703042"/>
              <a:gd name="connsiteX6" fmla="*/ 3656 w 3254856"/>
              <a:gd name="connsiteY6" fmla="*/ 1285137 h 4703042"/>
              <a:gd name="connsiteX0" fmla="*/ 3656 w 3254856"/>
              <a:gd name="connsiteY0" fmla="*/ 1280803 h 4698708"/>
              <a:gd name="connsiteX1" fmla="*/ 1245675 w 3254856"/>
              <a:gd name="connsiteY1" fmla="*/ 1 h 4698708"/>
              <a:gd name="connsiteX2" fmla="*/ 3242809 w 3254856"/>
              <a:gd name="connsiteY2" fmla="*/ 12007 h 4698708"/>
              <a:gd name="connsiteX3" fmla="*/ 3253449 w 3254856"/>
              <a:gd name="connsiteY3" fmla="*/ 1556382 h 4698708"/>
              <a:gd name="connsiteX4" fmla="*/ 3254856 w 3254856"/>
              <a:gd name="connsiteY4" fmla="*/ 4698708 h 4698708"/>
              <a:gd name="connsiteX5" fmla="*/ 3656 w 3254856"/>
              <a:gd name="connsiteY5" fmla="*/ 4698708 h 4698708"/>
              <a:gd name="connsiteX6" fmla="*/ 3656 w 3254856"/>
              <a:gd name="connsiteY6" fmla="*/ 1280803 h 4698708"/>
              <a:gd name="connsiteX0" fmla="*/ 3656 w 3254856"/>
              <a:gd name="connsiteY0" fmla="*/ 1372618 h 4790523"/>
              <a:gd name="connsiteX1" fmla="*/ 1245675 w 3254856"/>
              <a:gd name="connsiteY1" fmla="*/ 91816 h 4790523"/>
              <a:gd name="connsiteX2" fmla="*/ 3248833 w 3254856"/>
              <a:gd name="connsiteY2" fmla="*/ 103822 h 4790523"/>
              <a:gd name="connsiteX3" fmla="*/ 3253449 w 3254856"/>
              <a:gd name="connsiteY3" fmla="*/ 1648197 h 4790523"/>
              <a:gd name="connsiteX4" fmla="*/ 3254856 w 3254856"/>
              <a:gd name="connsiteY4" fmla="*/ 4790523 h 4790523"/>
              <a:gd name="connsiteX5" fmla="*/ 3656 w 3254856"/>
              <a:gd name="connsiteY5" fmla="*/ 4790523 h 4790523"/>
              <a:gd name="connsiteX6" fmla="*/ 3656 w 3254856"/>
              <a:gd name="connsiteY6" fmla="*/ 1372618 h 4790523"/>
              <a:gd name="connsiteX0" fmla="*/ 3656 w 3254856"/>
              <a:gd name="connsiteY0" fmla="*/ 1280803 h 4698708"/>
              <a:gd name="connsiteX1" fmla="*/ 1245675 w 3254856"/>
              <a:gd name="connsiteY1" fmla="*/ 1 h 4698708"/>
              <a:gd name="connsiteX2" fmla="*/ 3248833 w 3254856"/>
              <a:gd name="connsiteY2" fmla="*/ 12007 h 4698708"/>
              <a:gd name="connsiteX3" fmla="*/ 3253449 w 3254856"/>
              <a:gd name="connsiteY3" fmla="*/ 1556382 h 4698708"/>
              <a:gd name="connsiteX4" fmla="*/ 3254856 w 3254856"/>
              <a:gd name="connsiteY4" fmla="*/ 4698708 h 4698708"/>
              <a:gd name="connsiteX5" fmla="*/ 3656 w 3254856"/>
              <a:gd name="connsiteY5" fmla="*/ 4698708 h 4698708"/>
              <a:gd name="connsiteX6" fmla="*/ 3656 w 3254856"/>
              <a:gd name="connsiteY6" fmla="*/ 1280803 h 4698708"/>
              <a:gd name="connsiteX0" fmla="*/ 3656 w 3256072"/>
              <a:gd name="connsiteY0" fmla="*/ 1367304 h 4785209"/>
              <a:gd name="connsiteX1" fmla="*/ 1245675 w 3256072"/>
              <a:gd name="connsiteY1" fmla="*/ 86502 h 4785209"/>
              <a:gd name="connsiteX2" fmla="*/ 3218715 w 3256072"/>
              <a:gd name="connsiteY2" fmla="*/ 120442 h 4785209"/>
              <a:gd name="connsiteX3" fmla="*/ 3253449 w 3256072"/>
              <a:gd name="connsiteY3" fmla="*/ 1642883 h 4785209"/>
              <a:gd name="connsiteX4" fmla="*/ 3254856 w 3256072"/>
              <a:gd name="connsiteY4" fmla="*/ 4785209 h 4785209"/>
              <a:gd name="connsiteX5" fmla="*/ 3656 w 3256072"/>
              <a:gd name="connsiteY5" fmla="*/ 4785209 h 4785209"/>
              <a:gd name="connsiteX6" fmla="*/ 3656 w 3256072"/>
              <a:gd name="connsiteY6" fmla="*/ 1367304 h 4785209"/>
              <a:gd name="connsiteX0" fmla="*/ 3656 w 3258116"/>
              <a:gd name="connsiteY0" fmla="*/ 1380711 h 4798616"/>
              <a:gd name="connsiteX1" fmla="*/ 1245675 w 3258116"/>
              <a:gd name="connsiteY1" fmla="*/ 99909 h 4798616"/>
              <a:gd name="connsiteX2" fmla="*/ 3258116 w 3258116"/>
              <a:gd name="connsiteY2" fmla="*/ 92858 h 4798616"/>
              <a:gd name="connsiteX3" fmla="*/ 3253449 w 3258116"/>
              <a:gd name="connsiteY3" fmla="*/ 1656290 h 4798616"/>
              <a:gd name="connsiteX4" fmla="*/ 3254856 w 3258116"/>
              <a:gd name="connsiteY4" fmla="*/ 4798616 h 4798616"/>
              <a:gd name="connsiteX5" fmla="*/ 3656 w 3258116"/>
              <a:gd name="connsiteY5" fmla="*/ 4798616 h 4798616"/>
              <a:gd name="connsiteX6" fmla="*/ 3656 w 3258116"/>
              <a:gd name="connsiteY6" fmla="*/ 1380711 h 4798616"/>
              <a:gd name="connsiteX0" fmla="*/ 3656 w 3258116"/>
              <a:gd name="connsiteY0" fmla="*/ 1291084 h 4708989"/>
              <a:gd name="connsiteX1" fmla="*/ 1245675 w 3258116"/>
              <a:gd name="connsiteY1" fmla="*/ 10282 h 4708989"/>
              <a:gd name="connsiteX2" fmla="*/ 3258116 w 3258116"/>
              <a:gd name="connsiteY2" fmla="*/ 3231 h 4708989"/>
              <a:gd name="connsiteX3" fmla="*/ 3253449 w 3258116"/>
              <a:gd name="connsiteY3" fmla="*/ 1566663 h 4708989"/>
              <a:gd name="connsiteX4" fmla="*/ 3254856 w 3258116"/>
              <a:gd name="connsiteY4" fmla="*/ 4708989 h 4708989"/>
              <a:gd name="connsiteX5" fmla="*/ 3656 w 3258116"/>
              <a:gd name="connsiteY5" fmla="*/ 4708989 h 4708989"/>
              <a:gd name="connsiteX6" fmla="*/ 3656 w 3258116"/>
              <a:gd name="connsiteY6" fmla="*/ 1291084 h 4708989"/>
              <a:gd name="connsiteX0" fmla="*/ 3656 w 3258116"/>
              <a:gd name="connsiteY0" fmla="*/ 1291084 h 4708989"/>
              <a:gd name="connsiteX1" fmla="*/ 1245675 w 3258116"/>
              <a:gd name="connsiteY1" fmla="*/ 10282 h 4708989"/>
              <a:gd name="connsiteX2" fmla="*/ 3258116 w 3258116"/>
              <a:gd name="connsiteY2" fmla="*/ 3231 h 4708989"/>
              <a:gd name="connsiteX3" fmla="*/ 3253449 w 3258116"/>
              <a:gd name="connsiteY3" fmla="*/ 1566663 h 4708989"/>
              <a:gd name="connsiteX4" fmla="*/ 3254856 w 3258116"/>
              <a:gd name="connsiteY4" fmla="*/ 4708989 h 4708989"/>
              <a:gd name="connsiteX5" fmla="*/ 3656 w 3258116"/>
              <a:gd name="connsiteY5" fmla="*/ 4708989 h 4708989"/>
              <a:gd name="connsiteX6" fmla="*/ 3656 w 3258116"/>
              <a:gd name="connsiteY6" fmla="*/ 1291084 h 4708989"/>
              <a:gd name="connsiteX0" fmla="*/ 3656 w 3257323"/>
              <a:gd name="connsiteY0" fmla="*/ 1341883 h 4759788"/>
              <a:gd name="connsiteX1" fmla="*/ 1245675 w 3257323"/>
              <a:gd name="connsiteY1" fmla="*/ 61081 h 4759788"/>
              <a:gd name="connsiteX2" fmla="*/ 3201829 w 3257323"/>
              <a:gd name="connsiteY2" fmla="*/ 197500 h 4759788"/>
              <a:gd name="connsiteX3" fmla="*/ 3253449 w 3257323"/>
              <a:gd name="connsiteY3" fmla="*/ 1617462 h 4759788"/>
              <a:gd name="connsiteX4" fmla="*/ 3254856 w 3257323"/>
              <a:gd name="connsiteY4" fmla="*/ 4759788 h 4759788"/>
              <a:gd name="connsiteX5" fmla="*/ 3656 w 3257323"/>
              <a:gd name="connsiteY5" fmla="*/ 4759788 h 4759788"/>
              <a:gd name="connsiteX6" fmla="*/ 3656 w 3257323"/>
              <a:gd name="connsiteY6" fmla="*/ 1341883 h 4759788"/>
              <a:gd name="connsiteX0" fmla="*/ 3656 w 3254856"/>
              <a:gd name="connsiteY0" fmla="*/ 1373725 h 4791630"/>
              <a:gd name="connsiteX1" fmla="*/ 1245675 w 3254856"/>
              <a:gd name="connsiteY1" fmla="*/ 92923 h 4791630"/>
              <a:gd name="connsiteX2" fmla="*/ 3252487 w 3254856"/>
              <a:gd name="connsiteY2" fmla="*/ 106367 h 4791630"/>
              <a:gd name="connsiteX3" fmla="*/ 3253449 w 3254856"/>
              <a:gd name="connsiteY3" fmla="*/ 1649304 h 4791630"/>
              <a:gd name="connsiteX4" fmla="*/ 3254856 w 3254856"/>
              <a:gd name="connsiteY4" fmla="*/ 4791630 h 4791630"/>
              <a:gd name="connsiteX5" fmla="*/ 3656 w 3254856"/>
              <a:gd name="connsiteY5" fmla="*/ 4791630 h 4791630"/>
              <a:gd name="connsiteX6" fmla="*/ 3656 w 3254856"/>
              <a:gd name="connsiteY6" fmla="*/ 1373725 h 4791630"/>
              <a:gd name="connsiteX0" fmla="*/ 3656 w 3254856"/>
              <a:gd name="connsiteY0" fmla="*/ 1280803 h 4698708"/>
              <a:gd name="connsiteX1" fmla="*/ 1245675 w 3254856"/>
              <a:gd name="connsiteY1" fmla="*/ 1 h 4698708"/>
              <a:gd name="connsiteX2" fmla="*/ 3252487 w 3254856"/>
              <a:gd name="connsiteY2" fmla="*/ 13445 h 4698708"/>
              <a:gd name="connsiteX3" fmla="*/ 3253449 w 3254856"/>
              <a:gd name="connsiteY3" fmla="*/ 1556382 h 4698708"/>
              <a:gd name="connsiteX4" fmla="*/ 3254856 w 3254856"/>
              <a:gd name="connsiteY4" fmla="*/ 4698708 h 4698708"/>
              <a:gd name="connsiteX5" fmla="*/ 3656 w 3254856"/>
              <a:gd name="connsiteY5" fmla="*/ 4698708 h 4698708"/>
              <a:gd name="connsiteX6" fmla="*/ 3656 w 3254856"/>
              <a:gd name="connsiteY6" fmla="*/ 1280803 h 4698708"/>
              <a:gd name="connsiteX0" fmla="*/ 92001 w 3343201"/>
              <a:gd name="connsiteY0" fmla="*/ 1267358 h 4685263"/>
              <a:gd name="connsiteX1" fmla="*/ 1334020 w 3343201"/>
              <a:gd name="connsiteY1" fmla="*/ 205177 h 4685263"/>
              <a:gd name="connsiteX2" fmla="*/ 3340832 w 3343201"/>
              <a:gd name="connsiteY2" fmla="*/ 0 h 4685263"/>
              <a:gd name="connsiteX3" fmla="*/ 3341794 w 3343201"/>
              <a:gd name="connsiteY3" fmla="*/ 1542937 h 4685263"/>
              <a:gd name="connsiteX4" fmla="*/ 3343201 w 3343201"/>
              <a:gd name="connsiteY4" fmla="*/ 4685263 h 4685263"/>
              <a:gd name="connsiteX5" fmla="*/ 92001 w 3343201"/>
              <a:gd name="connsiteY5" fmla="*/ 4685263 h 4685263"/>
              <a:gd name="connsiteX6" fmla="*/ 92001 w 3343201"/>
              <a:gd name="connsiteY6" fmla="*/ 1267358 h 4685263"/>
              <a:gd name="connsiteX0" fmla="*/ 91585 w 3342785"/>
              <a:gd name="connsiteY0" fmla="*/ 1267358 h 4685263"/>
              <a:gd name="connsiteX1" fmla="*/ 1327976 w 3342785"/>
              <a:gd name="connsiteY1" fmla="*/ 7052 h 4685263"/>
              <a:gd name="connsiteX2" fmla="*/ 3340416 w 3342785"/>
              <a:gd name="connsiteY2" fmla="*/ 0 h 4685263"/>
              <a:gd name="connsiteX3" fmla="*/ 3341378 w 3342785"/>
              <a:gd name="connsiteY3" fmla="*/ 1542937 h 4685263"/>
              <a:gd name="connsiteX4" fmla="*/ 3342785 w 3342785"/>
              <a:gd name="connsiteY4" fmla="*/ 4685263 h 4685263"/>
              <a:gd name="connsiteX5" fmla="*/ 91585 w 3342785"/>
              <a:gd name="connsiteY5" fmla="*/ 4685263 h 4685263"/>
              <a:gd name="connsiteX6" fmla="*/ 91585 w 3342785"/>
              <a:gd name="connsiteY6" fmla="*/ 1267358 h 4685263"/>
              <a:gd name="connsiteX0" fmla="*/ 6530 w 3257730"/>
              <a:gd name="connsiteY0" fmla="*/ 1267358 h 4685263"/>
              <a:gd name="connsiteX1" fmla="*/ 1242921 w 3257730"/>
              <a:gd name="connsiteY1" fmla="*/ 7052 h 4685263"/>
              <a:gd name="connsiteX2" fmla="*/ 3255361 w 3257730"/>
              <a:gd name="connsiteY2" fmla="*/ 0 h 4685263"/>
              <a:gd name="connsiteX3" fmla="*/ 3256323 w 3257730"/>
              <a:gd name="connsiteY3" fmla="*/ 1542937 h 4685263"/>
              <a:gd name="connsiteX4" fmla="*/ 3257730 w 3257730"/>
              <a:gd name="connsiteY4" fmla="*/ 4685263 h 4685263"/>
              <a:gd name="connsiteX5" fmla="*/ 6530 w 3257730"/>
              <a:gd name="connsiteY5" fmla="*/ 4685263 h 4685263"/>
              <a:gd name="connsiteX6" fmla="*/ 6530 w 3257730"/>
              <a:gd name="connsiteY6" fmla="*/ 1267358 h 468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57730" h="4685263">
                <a:moveTo>
                  <a:pt x="6530" y="1267358"/>
                </a:moveTo>
                <a:cubicBezTo>
                  <a:pt x="21221" y="364681"/>
                  <a:pt x="628277" y="6487"/>
                  <a:pt x="1242921" y="7052"/>
                </a:cubicBezTo>
                <a:lnTo>
                  <a:pt x="3255361" y="0"/>
                </a:lnTo>
                <a:cubicBezTo>
                  <a:pt x="3252667" y="537229"/>
                  <a:pt x="3255928" y="762060"/>
                  <a:pt x="3256323" y="1542937"/>
                </a:cubicBezTo>
                <a:cubicBezTo>
                  <a:pt x="3256718" y="2323814"/>
                  <a:pt x="3255848" y="3636106"/>
                  <a:pt x="3257730" y="4685263"/>
                </a:cubicBezTo>
                <a:lnTo>
                  <a:pt x="6530" y="4685263"/>
                </a:lnTo>
                <a:cubicBezTo>
                  <a:pt x="6530" y="3545961"/>
                  <a:pt x="-8161" y="2170035"/>
                  <a:pt x="6530" y="1267358"/>
                </a:cubicBezTo>
                <a:close/>
              </a:path>
            </a:pathLst>
          </a:custGeom>
          <a:effectLst>
            <a:reflection endPos="0" dir="5400000" sy="-100000" algn="bl" rotWithShape="0"/>
          </a:effectLst>
        </p:spPr>
        <p:txBody>
          <a:bodyPr>
            <a:normAutofit/>
          </a:bodyPr>
          <a:lstStyle>
            <a:lvl1pPr>
              <a:defRPr sz="1300" b="0" i="0">
                <a:solidFill>
                  <a:srgbClr val="699652"/>
                </a:solidFill>
                <a:latin typeface="Montserrat" pitchFamily="2" charset="77"/>
              </a:defRPr>
            </a:lvl1pPr>
          </a:lstStyle>
          <a:p>
            <a:r>
              <a:rPr lang="en-US"/>
              <a:t>Place Picture here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7C244E0-64CE-994C-8185-D97504B9B8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479" y="971548"/>
            <a:ext cx="4030136" cy="3794109"/>
          </a:xfrm>
        </p:spPr>
        <p:txBody>
          <a:bodyPr lIns="64008" tIns="137160" rIns="137160" bIns="64008">
            <a:normAutofit/>
          </a:bodyPr>
          <a:lstStyle>
            <a:lvl1pPr marL="0" indent="0">
              <a:lnSpc>
                <a:spcPts val="1876"/>
              </a:lnSpc>
              <a:buFont typeface="Arial" panose="020B0604020202020204" pitchFamily="34" charset="0"/>
              <a:buNone/>
              <a:defRPr sz="1300">
                <a:solidFill>
                  <a:srgbClr val="42463F"/>
                </a:solidFill>
                <a:latin typeface="Montserrat" pitchFamily="2" charset="77"/>
              </a:defRPr>
            </a:lvl1pPr>
            <a:lvl2pPr marL="628650" indent="-285750">
              <a:lnSpc>
                <a:spcPts val="1876"/>
              </a:lnSpc>
              <a:buFont typeface="Arial" panose="020B0604020202020204" pitchFamily="34" charset="0"/>
              <a:buChar char="•"/>
              <a:defRPr sz="1300">
                <a:solidFill>
                  <a:srgbClr val="42463F"/>
                </a:solidFill>
                <a:latin typeface="Montserrat" pitchFamily="2" charset="77"/>
              </a:defRPr>
            </a:lvl2pPr>
            <a:lvl3pPr marL="971550" indent="-285750">
              <a:lnSpc>
                <a:spcPts val="1876"/>
              </a:lnSpc>
              <a:buFont typeface="Arial" panose="020B0604020202020204" pitchFamily="34" charset="0"/>
              <a:buChar char="•"/>
              <a:defRPr sz="1300">
                <a:solidFill>
                  <a:srgbClr val="42463F"/>
                </a:solidFill>
                <a:latin typeface="Montserrat" pitchFamily="2" charset="77"/>
              </a:defRPr>
            </a:lvl3pPr>
            <a:lvl4pPr marL="1314450" indent="-285750">
              <a:lnSpc>
                <a:spcPts val="1876"/>
              </a:lnSpc>
              <a:buFont typeface="Arial" panose="020B0604020202020204" pitchFamily="34" charset="0"/>
              <a:buChar char="•"/>
              <a:defRPr sz="1300">
                <a:solidFill>
                  <a:srgbClr val="42463F"/>
                </a:solidFill>
                <a:latin typeface="Montserrat" pitchFamily="2" charset="77"/>
              </a:defRPr>
            </a:lvl4pPr>
            <a:lvl5pPr marL="1657350" indent="-285750">
              <a:lnSpc>
                <a:spcPts val="1876"/>
              </a:lnSpc>
              <a:buFont typeface="Arial" panose="020B0604020202020204" pitchFamily="34" charset="0"/>
              <a:buChar char="•"/>
              <a:defRPr sz="1300">
                <a:solidFill>
                  <a:srgbClr val="42463F"/>
                </a:solidFill>
                <a:latin typeface="Montserrat" pitchFamily="2" charset="77"/>
              </a:defRPr>
            </a:lvl5pPr>
            <a:lvl6pPr>
              <a:lnSpc>
                <a:spcPts val="1875"/>
              </a:lnSpc>
              <a:buFont typeface="Arial" panose="020B0604020202020204" pitchFamily="34" charset="0"/>
              <a:buNone/>
              <a:defRPr sz="1300">
                <a:solidFill>
                  <a:schemeClr val="accent6"/>
                </a:solidFill>
                <a:latin typeface="Montserrat" pitchFamily="2" charset="77"/>
              </a:defRPr>
            </a:lvl6pPr>
            <a:lvl7pPr>
              <a:lnSpc>
                <a:spcPts val="1875"/>
              </a:lnSpc>
              <a:defRPr sz="1300">
                <a:solidFill>
                  <a:schemeClr val="accent6"/>
                </a:solidFill>
                <a:latin typeface="Montserrat" pitchFamily="2" charset="77"/>
              </a:defRPr>
            </a:lvl7pPr>
            <a:lvl8pPr>
              <a:lnSpc>
                <a:spcPts val="1875"/>
              </a:lnSpc>
              <a:defRPr sz="1300">
                <a:solidFill>
                  <a:schemeClr val="accent6"/>
                </a:solidFill>
                <a:latin typeface="Montserrat" pitchFamily="2" charset="77"/>
              </a:defRPr>
            </a:lvl8pPr>
            <a:lvl9pPr>
              <a:lnSpc>
                <a:spcPts val="1875"/>
              </a:lnSpc>
              <a:defRPr sz="1300">
                <a:solidFill>
                  <a:schemeClr val="accent6"/>
                </a:solidFill>
                <a:latin typeface="Montserrat" pitchFamily="2" charset="77"/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65724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Blue">
    <p:bg>
      <p:bgPr>
        <a:solidFill>
          <a:srgbClr val="A7D5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2410884"/>
            <a:ext cx="3843867" cy="1306512"/>
          </a:xfrm>
        </p:spPr>
        <p:txBody>
          <a:bodyPr wrap="square" lIns="0" tIns="0" rIns="0" anchor="t" anchorCtr="0">
            <a:normAutofit/>
          </a:bodyPr>
          <a:lstStyle>
            <a:lvl1pPr algn="l">
              <a:lnSpc>
                <a:spcPct val="100000"/>
              </a:lnSpc>
              <a:defRPr sz="2600" b="1" i="0">
                <a:solidFill>
                  <a:srgbClr val="112648"/>
                </a:solidFill>
                <a:latin typeface="Prodigy Sans SemiBold" pitchFamily="2" charset="77"/>
              </a:defRPr>
            </a:lvl1pPr>
          </a:lstStyle>
          <a:p>
            <a:r>
              <a:rPr lang="en-US"/>
              <a:t>This is a Title Slide for</a:t>
            </a:r>
            <a:br>
              <a:rPr lang="en-US"/>
            </a:br>
            <a:r>
              <a:rPr lang="en-US"/>
              <a:t>San Francisco Human</a:t>
            </a:r>
            <a:br>
              <a:rPr lang="en-US"/>
            </a:br>
            <a:r>
              <a:rPr lang="en-US"/>
              <a:t>Services Agency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852A0B81-A858-5D44-B34B-FCEC345C3C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200" y="438150"/>
            <a:ext cx="2473768" cy="400581"/>
          </a:xfrm>
          <a:prstGeom prst="rect">
            <a:avLst/>
          </a:prstGeom>
        </p:spPr>
      </p:pic>
      <p:sp>
        <p:nvSpPr>
          <p:cNvPr id="6" name="Picture Placeholder 13">
            <a:extLst>
              <a:ext uri="{FF2B5EF4-FFF2-40B4-BE49-F238E27FC236}">
                <a16:creationId xmlns:a16="http://schemas.microsoft.com/office/drawing/2014/main" id="{CB29CE44-BDA0-CD43-A93A-B1F198B6CC4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899315" y="438150"/>
            <a:ext cx="3244683" cy="4704520"/>
          </a:xfrm>
          <a:custGeom>
            <a:avLst/>
            <a:gdLst>
              <a:gd name="connsiteX0" fmla="*/ 0 w 3251200"/>
              <a:gd name="connsiteY0" fmla="*/ 0 h 4705350"/>
              <a:gd name="connsiteX1" fmla="*/ 2709322 w 3251200"/>
              <a:gd name="connsiteY1" fmla="*/ 0 h 4705350"/>
              <a:gd name="connsiteX2" fmla="*/ 3251200 w 3251200"/>
              <a:gd name="connsiteY2" fmla="*/ 541878 h 4705350"/>
              <a:gd name="connsiteX3" fmla="*/ 3251200 w 3251200"/>
              <a:gd name="connsiteY3" fmla="*/ 4705350 h 4705350"/>
              <a:gd name="connsiteX4" fmla="*/ 0 w 3251200"/>
              <a:gd name="connsiteY4" fmla="*/ 4705350 h 4705350"/>
              <a:gd name="connsiteX5" fmla="*/ 0 w 3251200"/>
              <a:gd name="connsiteY5" fmla="*/ 0 h 4705350"/>
              <a:gd name="connsiteX0" fmla="*/ 0 w 3251200"/>
              <a:gd name="connsiteY0" fmla="*/ 5645 h 4710995"/>
              <a:gd name="connsiteX1" fmla="*/ 1665100 w 3251200"/>
              <a:gd name="connsiteY1" fmla="*/ 0 h 4710995"/>
              <a:gd name="connsiteX2" fmla="*/ 3251200 w 3251200"/>
              <a:gd name="connsiteY2" fmla="*/ 547523 h 4710995"/>
              <a:gd name="connsiteX3" fmla="*/ 3251200 w 3251200"/>
              <a:gd name="connsiteY3" fmla="*/ 4710995 h 4710995"/>
              <a:gd name="connsiteX4" fmla="*/ 0 w 3251200"/>
              <a:gd name="connsiteY4" fmla="*/ 4710995 h 4710995"/>
              <a:gd name="connsiteX5" fmla="*/ 0 w 3251200"/>
              <a:gd name="connsiteY5" fmla="*/ 5645 h 4710995"/>
              <a:gd name="connsiteX0" fmla="*/ 0 w 3251200"/>
              <a:gd name="connsiteY0" fmla="*/ 5645 h 4710995"/>
              <a:gd name="connsiteX1" fmla="*/ 1665100 w 3251200"/>
              <a:gd name="connsiteY1" fmla="*/ 0 h 4710995"/>
              <a:gd name="connsiteX2" fmla="*/ 3245555 w 3251200"/>
              <a:gd name="connsiteY2" fmla="*/ 1563523 h 4710995"/>
              <a:gd name="connsiteX3" fmla="*/ 3251200 w 3251200"/>
              <a:gd name="connsiteY3" fmla="*/ 4710995 h 4710995"/>
              <a:gd name="connsiteX4" fmla="*/ 0 w 3251200"/>
              <a:gd name="connsiteY4" fmla="*/ 4710995 h 4710995"/>
              <a:gd name="connsiteX5" fmla="*/ 0 w 3251200"/>
              <a:gd name="connsiteY5" fmla="*/ 5645 h 4710995"/>
              <a:gd name="connsiteX0" fmla="*/ 0 w 3251937"/>
              <a:gd name="connsiteY0" fmla="*/ 5645 h 4710995"/>
              <a:gd name="connsiteX1" fmla="*/ 1665100 w 3251937"/>
              <a:gd name="connsiteY1" fmla="*/ 0 h 4710995"/>
              <a:gd name="connsiteX2" fmla="*/ 3245555 w 3251937"/>
              <a:gd name="connsiteY2" fmla="*/ 1563523 h 4710995"/>
              <a:gd name="connsiteX3" fmla="*/ 3251200 w 3251937"/>
              <a:gd name="connsiteY3" fmla="*/ 4710995 h 4710995"/>
              <a:gd name="connsiteX4" fmla="*/ 0 w 3251937"/>
              <a:gd name="connsiteY4" fmla="*/ 4710995 h 4710995"/>
              <a:gd name="connsiteX5" fmla="*/ 0 w 3251937"/>
              <a:gd name="connsiteY5" fmla="*/ 5645 h 4710995"/>
              <a:gd name="connsiteX0" fmla="*/ 0 w 3251937"/>
              <a:gd name="connsiteY0" fmla="*/ 5645 h 4710995"/>
              <a:gd name="connsiteX1" fmla="*/ 1665100 w 3251937"/>
              <a:gd name="connsiteY1" fmla="*/ 0 h 4710995"/>
              <a:gd name="connsiteX2" fmla="*/ 3245555 w 3251937"/>
              <a:gd name="connsiteY2" fmla="*/ 1563523 h 4710995"/>
              <a:gd name="connsiteX3" fmla="*/ 3251200 w 3251937"/>
              <a:gd name="connsiteY3" fmla="*/ 4710995 h 4710995"/>
              <a:gd name="connsiteX4" fmla="*/ 0 w 3251937"/>
              <a:gd name="connsiteY4" fmla="*/ 4710995 h 4710995"/>
              <a:gd name="connsiteX5" fmla="*/ 0 w 3251937"/>
              <a:gd name="connsiteY5" fmla="*/ 5645 h 4710995"/>
              <a:gd name="connsiteX0" fmla="*/ 0 w 3251937"/>
              <a:gd name="connsiteY0" fmla="*/ 120008 h 4825358"/>
              <a:gd name="connsiteX1" fmla="*/ 1665100 w 3251937"/>
              <a:gd name="connsiteY1" fmla="*/ 114363 h 4825358"/>
              <a:gd name="connsiteX2" fmla="*/ 3245555 w 3251937"/>
              <a:gd name="connsiteY2" fmla="*/ 1677886 h 4825358"/>
              <a:gd name="connsiteX3" fmla="*/ 3251200 w 3251937"/>
              <a:gd name="connsiteY3" fmla="*/ 4825358 h 4825358"/>
              <a:gd name="connsiteX4" fmla="*/ 0 w 3251937"/>
              <a:gd name="connsiteY4" fmla="*/ 4825358 h 4825358"/>
              <a:gd name="connsiteX5" fmla="*/ 0 w 3251937"/>
              <a:gd name="connsiteY5" fmla="*/ 120008 h 4825358"/>
              <a:gd name="connsiteX0" fmla="*/ 0 w 3251937"/>
              <a:gd name="connsiteY0" fmla="*/ 5645 h 4710995"/>
              <a:gd name="connsiteX1" fmla="*/ 1665100 w 3251937"/>
              <a:gd name="connsiteY1" fmla="*/ 0 h 4710995"/>
              <a:gd name="connsiteX2" fmla="*/ 3245555 w 3251937"/>
              <a:gd name="connsiteY2" fmla="*/ 1563523 h 4710995"/>
              <a:gd name="connsiteX3" fmla="*/ 3251200 w 3251937"/>
              <a:gd name="connsiteY3" fmla="*/ 4710995 h 4710995"/>
              <a:gd name="connsiteX4" fmla="*/ 0 w 3251937"/>
              <a:gd name="connsiteY4" fmla="*/ 4710995 h 4710995"/>
              <a:gd name="connsiteX5" fmla="*/ 0 w 3251937"/>
              <a:gd name="connsiteY5" fmla="*/ 5645 h 4710995"/>
              <a:gd name="connsiteX0" fmla="*/ 0 w 3363262"/>
              <a:gd name="connsiteY0" fmla="*/ 0 h 4705350"/>
              <a:gd name="connsiteX1" fmla="*/ 1676389 w 3363262"/>
              <a:gd name="connsiteY1" fmla="*/ 16933 h 4705350"/>
              <a:gd name="connsiteX2" fmla="*/ 3245555 w 3363262"/>
              <a:gd name="connsiteY2" fmla="*/ 1557878 h 4705350"/>
              <a:gd name="connsiteX3" fmla="*/ 3251200 w 3363262"/>
              <a:gd name="connsiteY3" fmla="*/ 4705350 h 4705350"/>
              <a:gd name="connsiteX4" fmla="*/ 0 w 3363262"/>
              <a:gd name="connsiteY4" fmla="*/ 4705350 h 4705350"/>
              <a:gd name="connsiteX5" fmla="*/ 0 w 3363262"/>
              <a:gd name="connsiteY5" fmla="*/ 0 h 4705350"/>
              <a:gd name="connsiteX0" fmla="*/ 0 w 3363262"/>
              <a:gd name="connsiteY0" fmla="*/ 118335 h 4801107"/>
              <a:gd name="connsiteX1" fmla="*/ 1676389 w 3363262"/>
              <a:gd name="connsiteY1" fmla="*/ 112690 h 4801107"/>
              <a:gd name="connsiteX2" fmla="*/ 3245555 w 3363262"/>
              <a:gd name="connsiteY2" fmla="*/ 1653635 h 4801107"/>
              <a:gd name="connsiteX3" fmla="*/ 3251200 w 3363262"/>
              <a:gd name="connsiteY3" fmla="*/ 4801107 h 4801107"/>
              <a:gd name="connsiteX4" fmla="*/ 0 w 3363262"/>
              <a:gd name="connsiteY4" fmla="*/ 4801107 h 4801107"/>
              <a:gd name="connsiteX5" fmla="*/ 0 w 3363262"/>
              <a:gd name="connsiteY5" fmla="*/ 118335 h 4801107"/>
              <a:gd name="connsiteX0" fmla="*/ 0 w 3363262"/>
              <a:gd name="connsiteY0" fmla="*/ 5659 h 4688431"/>
              <a:gd name="connsiteX1" fmla="*/ 1676389 w 3363262"/>
              <a:gd name="connsiteY1" fmla="*/ 14 h 4688431"/>
              <a:gd name="connsiteX2" fmla="*/ 3245555 w 3363262"/>
              <a:gd name="connsiteY2" fmla="*/ 1540959 h 4688431"/>
              <a:gd name="connsiteX3" fmla="*/ 3251200 w 3363262"/>
              <a:gd name="connsiteY3" fmla="*/ 4688431 h 4688431"/>
              <a:gd name="connsiteX4" fmla="*/ 0 w 3363262"/>
              <a:gd name="connsiteY4" fmla="*/ 4688431 h 4688431"/>
              <a:gd name="connsiteX5" fmla="*/ 0 w 3363262"/>
              <a:gd name="connsiteY5" fmla="*/ 5659 h 4688431"/>
              <a:gd name="connsiteX0" fmla="*/ 0 w 3363262"/>
              <a:gd name="connsiteY0" fmla="*/ 5645 h 4688417"/>
              <a:gd name="connsiteX1" fmla="*/ 1676389 w 3363262"/>
              <a:gd name="connsiteY1" fmla="*/ 0 h 4688417"/>
              <a:gd name="connsiteX2" fmla="*/ 3245555 w 3363262"/>
              <a:gd name="connsiteY2" fmla="*/ 1540945 h 4688417"/>
              <a:gd name="connsiteX3" fmla="*/ 3251200 w 3363262"/>
              <a:gd name="connsiteY3" fmla="*/ 4688417 h 4688417"/>
              <a:gd name="connsiteX4" fmla="*/ 0 w 3363262"/>
              <a:gd name="connsiteY4" fmla="*/ 4688417 h 4688417"/>
              <a:gd name="connsiteX5" fmla="*/ 0 w 3363262"/>
              <a:gd name="connsiteY5" fmla="*/ 5645 h 4688417"/>
              <a:gd name="connsiteX0" fmla="*/ 0 w 3251200"/>
              <a:gd name="connsiteY0" fmla="*/ 5645 h 4688417"/>
              <a:gd name="connsiteX1" fmla="*/ 1676389 w 3251200"/>
              <a:gd name="connsiteY1" fmla="*/ 0 h 4688417"/>
              <a:gd name="connsiteX2" fmla="*/ 3245555 w 3251200"/>
              <a:gd name="connsiteY2" fmla="*/ 1540945 h 4688417"/>
              <a:gd name="connsiteX3" fmla="*/ 3251200 w 3251200"/>
              <a:gd name="connsiteY3" fmla="*/ 4688417 h 4688417"/>
              <a:gd name="connsiteX4" fmla="*/ 0 w 3251200"/>
              <a:gd name="connsiteY4" fmla="*/ 4688417 h 4688417"/>
              <a:gd name="connsiteX5" fmla="*/ 0 w 3251200"/>
              <a:gd name="connsiteY5" fmla="*/ 5645 h 4688417"/>
              <a:gd name="connsiteX0" fmla="*/ 0 w 3251200"/>
              <a:gd name="connsiteY0" fmla="*/ 7995 h 4690767"/>
              <a:gd name="connsiteX1" fmla="*/ 1676389 w 3251200"/>
              <a:gd name="connsiteY1" fmla="*/ 2350 h 4690767"/>
              <a:gd name="connsiteX2" fmla="*/ 3245555 w 3251200"/>
              <a:gd name="connsiteY2" fmla="*/ 1543295 h 4690767"/>
              <a:gd name="connsiteX3" fmla="*/ 3251200 w 3251200"/>
              <a:gd name="connsiteY3" fmla="*/ 4690767 h 4690767"/>
              <a:gd name="connsiteX4" fmla="*/ 0 w 3251200"/>
              <a:gd name="connsiteY4" fmla="*/ 4690767 h 4690767"/>
              <a:gd name="connsiteX5" fmla="*/ 0 w 3251200"/>
              <a:gd name="connsiteY5" fmla="*/ 7995 h 4690767"/>
              <a:gd name="connsiteX0" fmla="*/ 0 w 3251200"/>
              <a:gd name="connsiteY0" fmla="*/ 7995 h 4690767"/>
              <a:gd name="connsiteX1" fmla="*/ 1676389 w 3251200"/>
              <a:gd name="connsiteY1" fmla="*/ 2350 h 4690767"/>
              <a:gd name="connsiteX2" fmla="*/ 3245555 w 3251200"/>
              <a:gd name="connsiteY2" fmla="*/ 1543295 h 4690767"/>
              <a:gd name="connsiteX3" fmla="*/ 3251200 w 3251200"/>
              <a:gd name="connsiteY3" fmla="*/ 4690767 h 4690767"/>
              <a:gd name="connsiteX4" fmla="*/ 0 w 3251200"/>
              <a:gd name="connsiteY4" fmla="*/ 4690767 h 4690767"/>
              <a:gd name="connsiteX5" fmla="*/ 0 w 3251200"/>
              <a:gd name="connsiteY5" fmla="*/ 7995 h 4690767"/>
              <a:gd name="connsiteX0" fmla="*/ 0 w 3347251"/>
              <a:gd name="connsiteY0" fmla="*/ 17364 h 4700136"/>
              <a:gd name="connsiteX1" fmla="*/ 1892571 w 3347251"/>
              <a:gd name="connsiteY1" fmla="*/ 1429 h 4700136"/>
              <a:gd name="connsiteX2" fmla="*/ 3245555 w 3347251"/>
              <a:gd name="connsiteY2" fmla="*/ 1552664 h 4700136"/>
              <a:gd name="connsiteX3" fmla="*/ 3251200 w 3347251"/>
              <a:gd name="connsiteY3" fmla="*/ 4700136 h 4700136"/>
              <a:gd name="connsiteX4" fmla="*/ 0 w 3347251"/>
              <a:gd name="connsiteY4" fmla="*/ 4700136 h 4700136"/>
              <a:gd name="connsiteX5" fmla="*/ 0 w 3347251"/>
              <a:gd name="connsiteY5" fmla="*/ 17364 h 4700136"/>
              <a:gd name="connsiteX0" fmla="*/ 0 w 3347251"/>
              <a:gd name="connsiteY0" fmla="*/ 16090 h 4698862"/>
              <a:gd name="connsiteX1" fmla="*/ 1892571 w 3347251"/>
              <a:gd name="connsiteY1" fmla="*/ 155 h 4698862"/>
              <a:gd name="connsiteX2" fmla="*/ 3245555 w 3347251"/>
              <a:gd name="connsiteY2" fmla="*/ 1551390 h 4698862"/>
              <a:gd name="connsiteX3" fmla="*/ 3251200 w 3347251"/>
              <a:gd name="connsiteY3" fmla="*/ 4698862 h 4698862"/>
              <a:gd name="connsiteX4" fmla="*/ 0 w 3347251"/>
              <a:gd name="connsiteY4" fmla="*/ 4698862 h 4698862"/>
              <a:gd name="connsiteX5" fmla="*/ 0 w 3347251"/>
              <a:gd name="connsiteY5" fmla="*/ 16090 h 4698862"/>
              <a:gd name="connsiteX0" fmla="*/ 0 w 3251525"/>
              <a:gd name="connsiteY0" fmla="*/ 16090 h 4698862"/>
              <a:gd name="connsiteX1" fmla="*/ 1892571 w 3251525"/>
              <a:gd name="connsiteY1" fmla="*/ 155 h 4698862"/>
              <a:gd name="connsiteX2" fmla="*/ 3245555 w 3251525"/>
              <a:gd name="connsiteY2" fmla="*/ 1551390 h 4698862"/>
              <a:gd name="connsiteX3" fmla="*/ 3251200 w 3251525"/>
              <a:gd name="connsiteY3" fmla="*/ 4698862 h 4698862"/>
              <a:gd name="connsiteX4" fmla="*/ 0 w 3251525"/>
              <a:gd name="connsiteY4" fmla="*/ 4698862 h 4698862"/>
              <a:gd name="connsiteX5" fmla="*/ 0 w 3251525"/>
              <a:gd name="connsiteY5" fmla="*/ 16090 h 4698862"/>
              <a:gd name="connsiteX0" fmla="*/ 0 w 3251200"/>
              <a:gd name="connsiteY0" fmla="*/ 16090 h 4698862"/>
              <a:gd name="connsiteX1" fmla="*/ 1892571 w 3251200"/>
              <a:gd name="connsiteY1" fmla="*/ 155 h 4698862"/>
              <a:gd name="connsiteX2" fmla="*/ 3245555 w 3251200"/>
              <a:gd name="connsiteY2" fmla="*/ 1551390 h 4698862"/>
              <a:gd name="connsiteX3" fmla="*/ 3251200 w 3251200"/>
              <a:gd name="connsiteY3" fmla="*/ 4698862 h 4698862"/>
              <a:gd name="connsiteX4" fmla="*/ 0 w 3251200"/>
              <a:gd name="connsiteY4" fmla="*/ 4698862 h 4698862"/>
              <a:gd name="connsiteX5" fmla="*/ 0 w 3251200"/>
              <a:gd name="connsiteY5" fmla="*/ 16090 h 4698862"/>
              <a:gd name="connsiteX0" fmla="*/ 0 w 3251200"/>
              <a:gd name="connsiteY0" fmla="*/ 126446 h 4809218"/>
              <a:gd name="connsiteX1" fmla="*/ 1892571 w 3251200"/>
              <a:gd name="connsiteY1" fmla="*/ 110511 h 4809218"/>
              <a:gd name="connsiteX2" fmla="*/ 3249793 w 3251200"/>
              <a:gd name="connsiteY2" fmla="*/ 1666892 h 4809218"/>
              <a:gd name="connsiteX3" fmla="*/ 3251200 w 3251200"/>
              <a:gd name="connsiteY3" fmla="*/ 4809218 h 4809218"/>
              <a:gd name="connsiteX4" fmla="*/ 0 w 3251200"/>
              <a:gd name="connsiteY4" fmla="*/ 4809218 h 4809218"/>
              <a:gd name="connsiteX5" fmla="*/ 0 w 3251200"/>
              <a:gd name="connsiteY5" fmla="*/ 126446 h 4809218"/>
              <a:gd name="connsiteX0" fmla="*/ 0 w 3252413"/>
              <a:gd name="connsiteY0" fmla="*/ 126446 h 4809218"/>
              <a:gd name="connsiteX1" fmla="*/ 1892571 w 3252413"/>
              <a:gd name="connsiteY1" fmla="*/ 110511 h 4809218"/>
              <a:gd name="connsiteX2" fmla="*/ 3249793 w 3252413"/>
              <a:gd name="connsiteY2" fmla="*/ 1666892 h 4809218"/>
              <a:gd name="connsiteX3" fmla="*/ 3251200 w 3252413"/>
              <a:gd name="connsiteY3" fmla="*/ 4809218 h 4809218"/>
              <a:gd name="connsiteX4" fmla="*/ 0 w 3252413"/>
              <a:gd name="connsiteY4" fmla="*/ 4809218 h 4809218"/>
              <a:gd name="connsiteX5" fmla="*/ 0 w 3252413"/>
              <a:gd name="connsiteY5" fmla="*/ 126446 h 4809218"/>
              <a:gd name="connsiteX0" fmla="*/ 0 w 3252413"/>
              <a:gd name="connsiteY0" fmla="*/ 15936 h 4698708"/>
              <a:gd name="connsiteX1" fmla="*/ 1892571 w 3252413"/>
              <a:gd name="connsiteY1" fmla="*/ 1 h 4698708"/>
              <a:gd name="connsiteX2" fmla="*/ 3249793 w 3252413"/>
              <a:gd name="connsiteY2" fmla="*/ 1556382 h 4698708"/>
              <a:gd name="connsiteX3" fmla="*/ 3251200 w 3252413"/>
              <a:gd name="connsiteY3" fmla="*/ 4698708 h 4698708"/>
              <a:gd name="connsiteX4" fmla="*/ 0 w 3252413"/>
              <a:gd name="connsiteY4" fmla="*/ 4698708 h 4698708"/>
              <a:gd name="connsiteX5" fmla="*/ 0 w 3252413"/>
              <a:gd name="connsiteY5" fmla="*/ 15936 h 4698708"/>
              <a:gd name="connsiteX0" fmla="*/ 0 w 3252413"/>
              <a:gd name="connsiteY0" fmla="*/ 22665 h 4705437"/>
              <a:gd name="connsiteX1" fmla="*/ 1892571 w 3252413"/>
              <a:gd name="connsiteY1" fmla="*/ 6730 h 4705437"/>
              <a:gd name="connsiteX2" fmla="*/ 3249793 w 3252413"/>
              <a:gd name="connsiteY2" fmla="*/ 1563111 h 4705437"/>
              <a:gd name="connsiteX3" fmla="*/ 3251200 w 3252413"/>
              <a:gd name="connsiteY3" fmla="*/ 4705437 h 4705437"/>
              <a:gd name="connsiteX4" fmla="*/ 0 w 3252413"/>
              <a:gd name="connsiteY4" fmla="*/ 4705437 h 4705437"/>
              <a:gd name="connsiteX5" fmla="*/ 0 w 3252413"/>
              <a:gd name="connsiteY5" fmla="*/ 22665 h 4705437"/>
              <a:gd name="connsiteX0" fmla="*/ 0 w 3251200"/>
              <a:gd name="connsiteY0" fmla="*/ 22665 h 4705437"/>
              <a:gd name="connsiteX1" fmla="*/ 1892571 w 3251200"/>
              <a:gd name="connsiteY1" fmla="*/ 6730 h 4705437"/>
              <a:gd name="connsiteX2" fmla="*/ 3249793 w 3251200"/>
              <a:gd name="connsiteY2" fmla="*/ 1563111 h 4705437"/>
              <a:gd name="connsiteX3" fmla="*/ 3251200 w 3251200"/>
              <a:gd name="connsiteY3" fmla="*/ 4705437 h 4705437"/>
              <a:gd name="connsiteX4" fmla="*/ 0 w 3251200"/>
              <a:gd name="connsiteY4" fmla="*/ 4705437 h 4705437"/>
              <a:gd name="connsiteX5" fmla="*/ 0 w 3251200"/>
              <a:gd name="connsiteY5" fmla="*/ 22665 h 4705437"/>
              <a:gd name="connsiteX0" fmla="*/ 0 w 3251200"/>
              <a:gd name="connsiteY0" fmla="*/ 18552 h 4701324"/>
              <a:gd name="connsiteX1" fmla="*/ 1892571 w 3251200"/>
              <a:gd name="connsiteY1" fmla="*/ 2617 h 4701324"/>
              <a:gd name="connsiteX2" fmla="*/ 3249793 w 3251200"/>
              <a:gd name="connsiteY2" fmla="*/ 1558998 h 4701324"/>
              <a:gd name="connsiteX3" fmla="*/ 3251200 w 3251200"/>
              <a:gd name="connsiteY3" fmla="*/ 4701324 h 4701324"/>
              <a:gd name="connsiteX4" fmla="*/ 0 w 3251200"/>
              <a:gd name="connsiteY4" fmla="*/ 4701324 h 4701324"/>
              <a:gd name="connsiteX5" fmla="*/ 0 w 3251200"/>
              <a:gd name="connsiteY5" fmla="*/ 18552 h 4701324"/>
              <a:gd name="connsiteX0" fmla="*/ 0 w 3274280"/>
              <a:gd name="connsiteY0" fmla="*/ 18552 h 4701324"/>
              <a:gd name="connsiteX1" fmla="*/ 1892571 w 3274280"/>
              <a:gd name="connsiteY1" fmla="*/ 2617 h 4701324"/>
              <a:gd name="connsiteX2" fmla="*/ 2919900 w 3274280"/>
              <a:gd name="connsiteY2" fmla="*/ 416748 h 4701324"/>
              <a:gd name="connsiteX3" fmla="*/ 3249793 w 3274280"/>
              <a:gd name="connsiteY3" fmla="*/ 1558998 h 4701324"/>
              <a:gd name="connsiteX4" fmla="*/ 3251200 w 3274280"/>
              <a:gd name="connsiteY4" fmla="*/ 4701324 h 4701324"/>
              <a:gd name="connsiteX5" fmla="*/ 0 w 3274280"/>
              <a:gd name="connsiteY5" fmla="*/ 4701324 h 4701324"/>
              <a:gd name="connsiteX6" fmla="*/ 0 w 3274280"/>
              <a:gd name="connsiteY6" fmla="*/ 18552 h 4701324"/>
              <a:gd name="connsiteX0" fmla="*/ 0 w 3342056"/>
              <a:gd name="connsiteY0" fmla="*/ 122566 h 4805338"/>
              <a:gd name="connsiteX1" fmla="*/ 1892571 w 3342056"/>
              <a:gd name="connsiteY1" fmla="*/ 106631 h 4805338"/>
              <a:gd name="connsiteX2" fmla="*/ 3239153 w 3342056"/>
              <a:gd name="connsiteY2" fmla="*/ 118637 h 4805338"/>
              <a:gd name="connsiteX3" fmla="*/ 3249793 w 3342056"/>
              <a:gd name="connsiteY3" fmla="*/ 1663012 h 4805338"/>
              <a:gd name="connsiteX4" fmla="*/ 3251200 w 3342056"/>
              <a:gd name="connsiteY4" fmla="*/ 4805338 h 4805338"/>
              <a:gd name="connsiteX5" fmla="*/ 0 w 3342056"/>
              <a:gd name="connsiteY5" fmla="*/ 4805338 h 4805338"/>
              <a:gd name="connsiteX6" fmla="*/ 0 w 3342056"/>
              <a:gd name="connsiteY6" fmla="*/ 122566 h 4805338"/>
              <a:gd name="connsiteX0" fmla="*/ 0 w 3251200"/>
              <a:gd name="connsiteY0" fmla="*/ 122566 h 4805338"/>
              <a:gd name="connsiteX1" fmla="*/ 1892571 w 3251200"/>
              <a:gd name="connsiteY1" fmla="*/ 106631 h 4805338"/>
              <a:gd name="connsiteX2" fmla="*/ 3239153 w 3251200"/>
              <a:gd name="connsiteY2" fmla="*/ 118637 h 4805338"/>
              <a:gd name="connsiteX3" fmla="*/ 3249793 w 3251200"/>
              <a:gd name="connsiteY3" fmla="*/ 1663012 h 4805338"/>
              <a:gd name="connsiteX4" fmla="*/ 3251200 w 3251200"/>
              <a:gd name="connsiteY4" fmla="*/ 4805338 h 4805338"/>
              <a:gd name="connsiteX5" fmla="*/ 0 w 3251200"/>
              <a:gd name="connsiteY5" fmla="*/ 4805338 h 4805338"/>
              <a:gd name="connsiteX6" fmla="*/ 0 w 3251200"/>
              <a:gd name="connsiteY6" fmla="*/ 122566 h 4805338"/>
              <a:gd name="connsiteX0" fmla="*/ 0 w 3251200"/>
              <a:gd name="connsiteY0" fmla="*/ 15935 h 4698707"/>
              <a:gd name="connsiteX1" fmla="*/ 1892571 w 3251200"/>
              <a:gd name="connsiteY1" fmla="*/ 0 h 4698707"/>
              <a:gd name="connsiteX2" fmla="*/ 3239153 w 3251200"/>
              <a:gd name="connsiteY2" fmla="*/ 12006 h 4698707"/>
              <a:gd name="connsiteX3" fmla="*/ 3249793 w 3251200"/>
              <a:gd name="connsiteY3" fmla="*/ 1556381 h 4698707"/>
              <a:gd name="connsiteX4" fmla="*/ 3251200 w 3251200"/>
              <a:gd name="connsiteY4" fmla="*/ 4698707 h 4698707"/>
              <a:gd name="connsiteX5" fmla="*/ 0 w 3251200"/>
              <a:gd name="connsiteY5" fmla="*/ 4698707 h 4698707"/>
              <a:gd name="connsiteX6" fmla="*/ 0 w 3251200"/>
              <a:gd name="connsiteY6" fmla="*/ 15935 h 4698707"/>
              <a:gd name="connsiteX0" fmla="*/ 0 w 3251200"/>
              <a:gd name="connsiteY0" fmla="*/ 8624 h 4691396"/>
              <a:gd name="connsiteX1" fmla="*/ 754104 w 3251200"/>
              <a:gd name="connsiteY1" fmla="*/ 0 h 4691396"/>
              <a:gd name="connsiteX2" fmla="*/ 3239153 w 3251200"/>
              <a:gd name="connsiteY2" fmla="*/ 4695 h 4691396"/>
              <a:gd name="connsiteX3" fmla="*/ 3249793 w 3251200"/>
              <a:gd name="connsiteY3" fmla="*/ 1549070 h 4691396"/>
              <a:gd name="connsiteX4" fmla="*/ 3251200 w 3251200"/>
              <a:gd name="connsiteY4" fmla="*/ 4691396 h 4691396"/>
              <a:gd name="connsiteX5" fmla="*/ 0 w 3251200"/>
              <a:gd name="connsiteY5" fmla="*/ 4691396 h 4691396"/>
              <a:gd name="connsiteX6" fmla="*/ 0 w 3251200"/>
              <a:gd name="connsiteY6" fmla="*/ 8624 h 4691396"/>
              <a:gd name="connsiteX0" fmla="*/ 0 w 3251200"/>
              <a:gd name="connsiteY0" fmla="*/ 1366615 h 4784520"/>
              <a:gd name="connsiteX1" fmla="*/ 754104 w 3251200"/>
              <a:gd name="connsiteY1" fmla="*/ 93124 h 4784520"/>
              <a:gd name="connsiteX2" fmla="*/ 3239153 w 3251200"/>
              <a:gd name="connsiteY2" fmla="*/ 97819 h 4784520"/>
              <a:gd name="connsiteX3" fmla="*/ 3249793 w 3251200"/>
              <a:gd name="connsiteY3" fmla="*/ 1642194 h 4784520"/>
              <a:gd name="connsiteX4" fmla="*/ 3251200 w 3251200"/>
              <a:gd name="connsiteY4" fmla="*/ 4784520 h 4784520"/>
              <a:gd name="connsiteX5" fmla="*/ 0 w 3251200"/>
              <a:gd name="connsiteY5" fmla="*/ 4784520 h 4784520"/>
              <a:gd name="connsiteX6" fmla="*/ 0 w 3251200"/>
              <a:gd name="connsiteY6" fmla="*/ 1366615 h 4784520"/>
              <a:gd name="connsiteX0" fmla="*/ 1955 w 3253155"/>
              <a:gd name="connsiteY0" fmla="*/ 1366615 h 4784520"/>
              <a:gd name="connsiteX1" fmla="*/ 756059 w 3253155"/>
              <a:gd name="connsiteY1" fmla="*/ 93124 h 4784520"/>
              <a:gd name="connsiteX2" fmla="*/ 3241108 w 3253155"/>
              <a:gd name="connsiteY2" fmla="*/ 97819 h 4784520"/>
              <a:gd name="connsiteX3" fmla="*/ 3251748 w 3253155"/>
              <a:gd name="connsiteY3" fmla="*/ 1642194 h 4784520"/>
              <a:gd name="connsiteX4" fmla="*/ 3253155 w 3253155"/>
              <a:gd name="connsiteY4" fmla="*/ 4784520 h 4784520"/>
              <a:gd name="connsiteX5" fmla="*/ 1955 w 3253155"/>
              <a:gd name="connsiteY5" fmla="*/ 4784520 h 4784520"/>
              <a:gd name="connsiteX6" fmla="*/ 1955 w 3253155"/>
              <a:gd name="connsiteY6" fmla="*/ 1366615 h 4784520"/>
              <a:gd name="connsiteX0" fmla="*/ 1955 w 3253155"/>
              <a:gd name="connsiteY0" fmla="*/ 1278983 h 4696888"/>
              <a:gd name="connsiteX1" fmla="*/ 756059 w 3253155"/>
              <a:gd name="connsiteY1" fmla="*/ 5492 h 4696888"/>
              <a:gd name="connsiteX2" fmla="*/ 3241108 w 3253155"/>
              <a:gd name="connsiteY2" fmla="*/ 10187 h 4696888"/>
              <a:gd name="connsiteX3" fmla="*/ 3251748 w 3253155"/>
              <a:gd name="connsiteY3" fmla="*/ 1554562 h 4696888"/>
              <a:gd name="connsiteX4" fmla="*/ 3253155 w 3253155"/>
              <a:gd name="connsiteY4" fmla="*/ 4696888 h 4696888"/>
              <a:gd name="connsiteX5" fmla="*/ 1955 w 3253155"/>
              <a:gd name="connsiteY5" fmla="*/ 4696888 h 4696888"/>
              <a:gd name="connsiteX6" fmla="*/ 1955 w 3253155"/>
              <a:gd name="connsiteY6" fmla="*/ 1278983 h 4696888"/>
              <a:gd name="connsiteX0" fmla="*/ 92001 w 3343201"/>
              <a:gd name="connsiteY0" fmla="*/ 1285137 h 4703042"/>
              <a:gd name="connsiteX1" fmla="*/ 1334020 w 3343201"/>
              <a:gd name="connsiteY1" fmla="*/ 4335 h 4703042"/>
              <a:gd name="connsiteX2" fmla="*/ 3331154 w 3343201"/>
              <a:gd name="connsiteY2" fmla="*/ 16341 h 4703042"/>
              <a:gd name="connsiteX3" fmla="*/ 3341794 w 3343201"/>
              <a:gd name="connsiteY3" fmla="*/ 1560716 h 4703042"/>
              <a:gd name="connsiteX4" fmla="*/ 3343201 w 3343201"/>
              <a:gd name="connsiteY4" fmla="*/ 4703042 h 4703042"/>
              <a:gd name="connsiteX5" fmla="*/ 92001 w 3343201"/>
              <a:gd name="connsiteY5" fmla="*/ 4703042 h 4703042"/>
              <a:gd name="connsiteX6" fmla="*/ 92001 w 3343201"/>
              <a:gd name="connsiteY6" fmla="*/ 1285137 h 4703042"/>
              <a:gd name="connsiteX0" fmla="*/ 3656 w 3254856"/>
              <a:gd name="connsiteY0" fmla="*/ 1285137 h 4703042"/>
              <a:gd name="connsiteX1" fmla="*/ 1245675 w 3254856"/>
              <a:gd name="connsiteY1" fmla="*/ 4335 h 4703042"/>
              <a:gd name="connsiteX2" fmla="*/ 3242809 w 3254856"/>
              <a:gd name="connsiteY2" fmla="*/ 16341 h 4703042"/>
              <a:gd name="connsiteX3" fmla="*/ 3253449 w 3254856"/>
              <a:gd name="connsiteY3" fmla="*/ 1560716 h 4703042"/>
              <a:gd name="connsiteX4" fmla="*/ 3254856 w 3254856"/>
              <a:gd name="connsiteY4" fmla="*/ 4703042 h 4703042"/>
              <a:gd name="connsiteX5" fmla="*/ 3656 w 3254856"/>
              <a:gd name="connsiteY5" fmla="*/ 4703042 h 4703042"/>
              <a:gd name="connsiteX6" fmla="*/ 3656 w 3254856"/>
              <a:gd name="connsiteY6" fmla="*/ 1285137 h 4703042"/>
              <a:gd name="connsiteX0" fmla="*/ 3656 w 3254856"/>
              <a:gd name="connsiteY0" fmla="*/ 1280803 h 4698708"/>
              <a:gd name="connsiteX1" fmla="*/ 1245675 w 3254856"/>
              <a:gd name="connsiteY1" fmla="*/ 1 h 4698708"/>
              <a:gd name="connsiteX2" fmla="*/ 3242809 w 3254856"/>
              <a:gd name="connsiteY2" fmla="*/ 12007 h 4698708"/>
              <a:gd name="connsiteX3" fmla="*/ 3253449 w 3254856"/>
              <a:gd name="connsiteY3" fmla="*/ 1556382 h 4698708"/>
              <a:gd name="connsiteX4" fmla="*/ 3254856 w 3254856"/>
              <a:gd name="connsiteY4" fmla="*/ 4698708 h 4698708"/>
              <a:gd name="connsiteX5" fmla="*/ 3656 w 3254856"/>
              <a:gd name="connsiteY5" fmla="*/ 4698708 h 4698708"/>
              <a:gd name="connsiteX6" fmla="*/ 3656 w 3254856"/>
              <a:gd name="connsiteY6" fmla="*/ 1280803 h 4698708"/>
              <a:gd name="connsiteX0" fmla="*/ 3656 w 3254856"/>
              <a:gd name="connsiteY0" fmla="*/ 1372618 h 4790523"/>
              <a:gd name="connsiteX1" fmla="*/ 1245675 w 3254856"/>
              <a:gd name="connsiteY1" fmla="*/ 91816 h 4790523"/>
              <a:gd name="connsiteX2" fmla="*/ 3248833 w 3254856"/>
              <a:gd name="connsiteY2" fmla="*/ 103822 h 4790523"/>
              <a:gd name="connsiteX3" fmla="*/ 3253449 w 3254856"/>
              <a:gd name="connsiteY3" fmla="*/ 1648197 h 4790523"/>
              <a:gd name="connsiteX4" fmla="*/ 3254856 w 3254856"/>
              <a:gd name="connsiteY4" fmla="*/ 4790523 h 4790523"/>
              <a:gd name="connsiteX5" fmla="*/ 3656 w 3254856"/>
              <a:gd name="connsiteY5" fmla="*/ 4790523 h 4790523"/>
              <a:gd name="connsiteX6" fmla="*/ 3656 w 3254856"/>
              <a:gd name="connsiteY6" fmla="*/ 1372618 h 4790523"/>
              <a:gd name="connsiteX0" fmla="*/ 3656 w 3254856"/>
              <a:gd name="connsiteY0" fmla="*/ 1280803 h 4698708"/>
              <a:gd name="connsiteX1" fmla="*/ 1245675 w 3254856"/>
              <a:gd name="connsiteY1" fmla="*/ 1 h 4698708"/>
              <a:gd name="connsiteX2" fmla="*/ 3248833 w 3254856"/>
              <a:gd name="connsiteY2" fmla="*/ 12007 h 4698708"/>
              <a:gd name="connsiteX3" fmla="*/ 3253449 w 3254856"/>
              <a:gd name="connsiteY3" fmla="*/ 1556382 h 4698708"/>
              <a:gd name="connsiteX4" fmla="*/ 3254856 w 3254856"/>
              <a:gd name="connsiteY4" fmla="*/ 4698708 h 4698708"/>
              <a:gd name="connsiteX5" fmla="*/ 3656 w 3254856"/>
              <a:gd name="connsiteY5" fmla="*/ 4698708 h 4698708"/>
              <a:gd name="connsiteX6" fmla="*/ 3656 w 3254856"/>
              <a:gd name="connsiteY6" fmla="*/ 1280803 h 4698708"/>
              <a:gd name="connsiteX0" fmla="*/ 3656 w 3256072"/>
              <a:gd name="connsiteY0" fmla="*/ 1367304 h 4785209"/>
              <a:gd name="connsiteX1" fmla="*/ 1245675 w 3256072"/>
              <a:gd name="connsiteY1" fmla="*/ 86502 h 4785209"/>
              <a:gd name="connsiteX2" fmla="*/ 3218715 w 3256072"/>
              <a:gd name="connsiteY2" fmla="*/ 120442 h 4785209"/>
              <a:gd name="connsiteX3" fmla="*/ 3253449 w 3256072"/>
              <a:gd name="connsiteY3" fmla="*/ 1642883 h 4785209"/>
              <a:gd name="connsiteX4" fmla="*/ 3254856 w 3256072"/>
              <a:gd name="connsiteY4" fmla="*/ 4785209 h 4785209"/>
              <a:gd name="connsiteX5" fmla="*/ 3656 w 3256072"/>
              <a:gd name="connsiteY5" fmla="*/ 4785209 h 4785209"/>
              <a:gd name="connsiteX6" fmla="*/ 3656 w 3256072"/>
              <a:gd name="connsiteY6" fmla="*/ 1367304 h 4785209"/>
              <a:gd name="connsiteX0" fmla="*/ 3656 w 3258116"/>
              <a:gd name="connsiteY0" fmla="*/ 1380711 h 4798616"/>
              <a:gd name="connsiteX1" fmla="*/ 1245675 w 3258116"/>
              <a:gd name="connsiteY1" fmla="*/ 99909 h 4798616"/>
              <a:gd name="connsiteX2" fmla="*/ 3258116 w 3258116"/>
              <a:gd name="connsiteY2" fmla="*/ 92858 h 4798616"/>
              <a:gd name="connsiteX3" fmla="*/ 3253449 w 3258116"/>
              <a:gd name="connsiteY3" fmla="*/ 1656290 h 4798616"/>
              <a:gd name="connsiteX4" fmla="*/ 3254856 w 3258116"/>
              <a:gd name="connsiteY4" fmla="*/ 4798616 h 4798616"/>
              <a:gd name="connsiteX5" fmla="*/ 3656 w 3258116"/>
              <a:gd name="connsiteY5" fmla="*/ 4798616 h 4798616"/>
              <a:gd name="connsiteX6" fmla="*/ 3656 w 3258116"/>
              <a:gd name="connsiteY6" fmla="*/ 1380711 h 4798616"/>
              <a:gd name="connsiteX0" fmla="*/ 3656 w 3258116"/>
              <a:gd name="connsiteY0" fmla="*/ 1291084 h 4708989"/>
              <a:gd name="connsiteX1" fmla="*/ 1245675 w 3258116"/>
              <a:gd name="connsiteY1" fmla="*/ 10282 h 4708989"/>
              <a:gd name="connsiteX2" fmla="*/ 3258116 w 3258116"/>
              <a:gd name="connsiteY2" fmla="*/ 3231 h 4708989"/>
              <a:gd name="connsiteX3" fmla="*/ 3253449 w 3258116"/>
              <a:gd name="connsiteY3" fmla="*/ 1566663 h 4708989"/>
              <a:gd name="connsiteX4" fmla="*/ 3254856 w 3258116"/>
              <a:gd name="connsiteY4" fmla="*/ 4708989 h 4708989"/>
              <a:gd name="connsiteX5" fmla="*/ 3656 w 3258116"/>
              <a:gd name="connsiteY5" fmla="*/ 4708989 h 4708989"/>
              <a:gd name="connsiteX6" fmla="*/ 3656 w 3258116"/>
              <a:gd name="connsiteY6" fmla="*/ 1291084 h 4708989"/>
              <a:gd name="connsiteX0" fmla="*/ 3656 w 3258116"/>
              <a:gd name="connsiteY0" fmla="*/ 1291084 h 4708989"/>
              <a:gd name="connsiteX1" fmla="*/ 1245675 w 3258116"/>
              <a:gd name="connsiteY1" fmla="*/ 10282 h 4708989"/>
              <a:gd name="connsiteX2" fmla="*/ 3258116 w 3258116"/>
              <a:gd name="connsiteY2" fmla="*/ 3231 h 4708989"/>
              <a:gd name="connsiteX3" fmla="*/ 3253449 w 3258116"/>
              <a:gd name="connsiteY3" fmla="*/ 1566663 h 4708989"/>
              <a:gd name="connsiteX4" fmla="*/ 3254856 w 3258116"/>
              <a:gd name="connsiteY4" fmla="*/ 4708989 h 4708989"/>
              <a:gd name="connsiteX5" fmla="*/ 3656 w 3258116"/>
              <a:gd name="connsiteY5" fmla="*/ 4708989 h 4708989"/>
              <a:gd name="connsiteX6" fmla="*/ 3656 w 3258116"/>
              <a:gd name="connsiteY6" fmla="*/ 1291084 h 4708989"/>
              <a:gd name="connsiteX0" fmla="*/ 3656 w 3257323"/>
              <a:gd name="connsiteY0" fmla="*/ 1341883 h 4759788"/>
              <a:gd name="connsiteX1" fmla="*/ 1245675 w 3257323"/>
              <a:gd name="connsiteY1" fmla="*/ 61081 h 4759788"/>
              <a:gd name="connsiteX2" fmla="*/ 3201829 w 3257323"/>
              <a:gd name="connsiteY2" fmla="*/ 197500 h 4759788"/>
              <a:gd name="connsiteX3" fmla="*/ 3253449 w 3257323"/>
              <a:gd name="connsiteY3" fmla="*/ 1617462 h 4759788"/>
              <a:gd name="connsiteX4" fmla="*/ 3254856 w 3257323"/>
              <a:gd name="connsiteY4" fmla="*/ 4759788 h 4759788"/>
              <a:gd name="connsiteX5" fmla="*/ 3656 w 3257323"/>
              <a:gd name="connsiteY5" fmla="*/ 4759788 h 4759788"/>
              <a:gd name="connsiteX6" fmla="*/ 3656 w 3257323"/>
              <a:gd name="connsiteY6" fmla="*/ 1341883 h 4759788"/>
              <a:gd name="connsiteX0" fmla="*/ 3656 w 3254856"/>
              <a:gd name="connsiteY0" fmla="*/ 1373725 h 4791630"/>
              <a:gd name="connsiteX1" fmla="*/ 1245675 w 3254856"/>
              <a:gd name="connsiteY1" fmla="*/ 92923 h 4791630"/>
              <a:gd name="connsiteX2" fmla="*/ 3252487 w 3254856"/>
              <a:gd name="connsiteY2" fmla="*/ 106367 h 4791630"/>
              <a:gd name="connsiteX3" fmla="*/ 3253449 w 3254856"/>
              <a:gd name="connsiteY3" fmla="*/ 1649304 h 4791630"/>
              <a:gd name="connsiteX4" fmla="*/ 3254856 w 3254856"/>
              <a:gd name="connsiteY4" fmla="*/ 4791630 h 4791630"/>
              <a:gd name="connsiteX5" fmla="*/ 3656 w 3254856"/>
              <a:gd name="connsiteY5" fmla="*/ 4791630 h 4791630"/>
              <a:gd name="connsiteX6" fmla="*/ 3656 w 3254856"/>
              <a:gd name="connsiteY6" fmla="*/ 1373725 h 4791630"/>
              <a:gd name="connsiteX0" fmla="*/ 3656 w 3254856"/>
              <a:gd name="connsiteY0" fmla="*/ 1280803 h 4698708"/>
              <a:gd name="connsiteX1" fmla="*/ 1245675 w 3254856"/>
              <a:gd name="connsiteY1" fmla="*/ 1 h 4698708"/>
              <a:gd name="connsiteX2" fmla="*/ 3252487 w 3254856"/>
              <a:gd name="connsiteY2" fmla="*/ 13445 h 4698708"/>
              <a:gd name="connsiteX3" fmla="*/ 3253449 w 3254856"/>
              <a:gd name="connsiteY3" fmla="*/ 1556382 h 4698708"/>
              <a:gd name="connsiteX4" fmla="*/ 3254856 w 3254856"/>
              <a:gd name="connsiteY4" fmla="*/ 4698708 h 4698708"/>
              <a:gd name="connsiteX5" fmla="*/ 3656 w 3254856"/>
              <a:gd name="connsiteY5" fmla="*/ 4698708 h 4698708"/>
              <a:gd name="connsiteX6" fmla="*/ 3656 w 3254856"/>
              <a:gd name="connsiteY6" fmla="*/ 1280803 h 4698708"/>
              <a:gd name="connsiteX0" fmla="*/ 92001 w 3343201"/>
              <a:gd name="connsiteY0" fmla="*/ 1267358 h 4685263"/>
              <a:gd name="connsiteX1" fmla="*/ 1334020 w 3343201"/>
              <a:gd name="connsiteY1" fmla="*/ 205177 h 4685263"/>
              <a:gd name="connsiteX2" fmla="*/ 3340832 w 3343201"/>
              <a:gd name="connsiteY2" fmla="*/ 0 h 4685263"/>
              <a:gd name="connsiteX3" fmla="*/ 3341794 w 3343201"/>
              <a:gd name="connsiteY3" fmla="*/ 1542937 h 4685263"/>
              <a:gd name="connsiteX4" fmla="*/ 3343201 w 3343201"/>
              <a:gd name="connsiteY4" fmla="*/ 4685263 h 4685263"/>
              <a:gd name="connsiteX5" fmla="*/ 92001 w 3343201"/>
              <a:gd name="connsiteY5" fmla="*/ 4685263 h 4685263"/>
              <a:gd name="connsiteX6" fmla="*/ 92001 w 3343201"/>
              <a:gd name="connsiteY6" fmla="*/ 1267358 h 4685263"/>
              <a:gd name="connsiteX0" fmla="*/ 91585 w 3342785"/>
              <a:gd name="connsiteY0" fmla="*/ 1267358 h 4685263"/>
              <a:gd name="connsiteX1" fmla="*/ 1327976 w 3342785"/>
              <a:gd name="connsiteY1" fmla="*/ 7052 h 4685263"/>
              <a:gd name="connsiteX2" fmla="*/ 3340416 w 3342785"/>
              <a:gd name="connsiteY2" fmla="*/ 0 h 4685263"/>
              <a:gd name="connsiteX3" fmla="*/ 3341378 w 3342785"/>
              <a:gd name="connsiteY3" fmla="*/ 1542937 h 4685263"/>
              <a:gd name="connsiteX4" fmla="*/ 3342785 w 3342785"/>
              <a:gd name="connsiteY4" fmla="*/ 4685263 h 4685263"/>
              <a:gd name="connsiteX5" fmla="*/ 91585 w 3342785"/>
              <a:gd name="connsiteY5" fmla="*/ 4685263 h 4685263"/>
              <a:gd name="connsiteX6" fmla="*/ 91585 w 3342785"/>
              <a:gd name="connsiteY6" fmla="*/ 1267358 h 4685263"/>
              <a:gd name="connsiteX0" fmla="*/ 6530 w 3257730"/>
              <a:gd name="connsiteY0" fmla="*/ 1267358 h 4685263"/>
              <a:gd name="connsiteX1" fmla="*/ 1242921 w 3257730"/>
              <a:gd name="connsiteY1" fmla="*/ 7052 h 4685263"/>
              <a:gd name="connsiteX2" fmla="*/ 3255361 w 3257730"/>
              <a:gd name="connsiteY2" fmla="*/ 0 h 4685263"/>
              <a:gd name="connsiteX3" fmla="*/ 3256323 w 3257730"/>
              <a:gd name="connsiteY3" fmla="*/ 1542937 h 4685263"/>
              <a:gd name="connsiteX4" fmla="*/ 3257730 w 3257730"/>
              <a:gd name="connsiteY4" fmla="*/ 4685263 h 4685263"/>
              <a:gd name="connsiteX5" fmla="*/ 6530 w 3257730"/>
              <a:gd name="connsiteY5" fmla="*/ 4685263 h 4685263"/>
              <a:gd name="connsiteX6" fmla="*/ 6530 w 3257730"/>
              <a:gd name="connsiteY6" fmla="*/ 1267358 h 4685263"/>
              <a:gd name="connsiteX0" fmla="*/ 23098 w 3251200"/>
              <a:gd name="connsiteY0" fmla="*/ 1634968 h 4792684"/>
              <a:gd name="connsiteX1" fmla="*/ 1236391 w 3251200"/>
              <a:gd name="connsiteY1" fmla="*/ 114473 h 4792684"/>
              <a:gd name="connsiteX2" fmla="*/ 3248831 w 3251200"/>
              <a:gd name="connsiteY2" fmla="*/ 107421 h 4792684"/>
              <a:gd name="connsiteX3" fmla="*/ 3249793 w 3251200"/>
              <a:gd name="connsiteY3" fmla="*/ 1650358 h 4792684"/>
              <a:gd name="connsiteX4" fmla="*/ 3251200 w 3251200"/>
              <a:gd name="connsiteY4" fmla="*/ 4792684 h 4792684"/>
              <a:gd name="connsiteX5" fmla="*/ 0 w 3251200"/>
              <a:gd name="connsiteY5" fmla="*/ 4792684 h 4792684"/>
              <a:gd name="connsiteX6" fmla="*/ 23098 w 3251200"/>
              <a:gd name="connsiteY6" fmla="*/ 1634968 h 4792684"/>
              <a:gd name="connsiteX0" fmla="*/ 23098 w 3251200"/>
              <a:gd name="connsiteY0" fmla="*/ 1634968 h 4792684"/>
              <a:gd name="connsiteX1" fmla="*/ 1236391 w 3251200"/>
              <a:gd name="connsiteY1" fmla="*/ 114473 h 4792684"/>
              <a:gd name="connsiteX2" fmla="*/ 3248831 w 3251200"/>
              <a:gd name="connsiteY2" fmla="*/ 107421 h 4792684"/>
              <a:gd name="connsiteX3" fmla="*/ 3249793 w 3251200"/>
              <a:gd name="connsiteY3" fmla="*/ 1650358 h 4792684"/>
              <a:gd name="connsiteX4" fmla="*/ 3251200 w 3251200"/>
              <a:gd name="connsiteY4" fmla="*/ 4792684 h 4792684"/>
              <a:gd name="connsiteX5" fmla="*/ 0 w 3251200"/>
              <a:gd name="connsiteY5" fmla="*/ 4792684 h 4792684"/>
              <a:gd name="connsiteX6" fmla="*/ 23098 w 3251200"/>
              <a:gd name="connsiteY6" fmla="*/ 1634968 h 4792684"/>
              <a:gd name="connsiteX0" fmla="*/ 23098 w 3251200"/>
              <a:gd name="connsiteY0" fmla="*/ 1527547 h 4685263"/>
              <a:gd name="connsiteX1" fmla="*/ 1236391 w 3251200"/>
              <a:gd name="connsiteY1" fmla="*/ 7052 h 4685263"/>
              <a:gd name="connsiteX2" fmla="*/ 3248831 w 3251200"/>
              <a:gd name="connsiteY2" fmla="*/ 0 h 4685263"/>
              <a:gd name="connsiteX3" fmla="*/ 3249793 w 3251200"/>
              <a:gd name="connsiteY3" fmla="*/ 1542937 h 4685263"/>
              <a:gd name="connsiteX4" fmla="*/ 3251200 w 3251200"/>
              <a:gd name="connsiteY4" fmla="*/ 4685263 h 4685263"/>
              <a:gd name="connsiteX5" fmla="*/ 0 w 3251200"/>
              <a:gd name="connsiteY5" fmla="*/ 4685263 h 4685263"/>
              <a:gd name="connsiteX6" fmla="*/ 23098 w 3251200"/>
              <a:gd name="connsiteY6" fmla="*/ 1527547 h 4685263"/>
              <a:gd name="connsiteX0" fmla="*/ 127534 w 3355636"/>
              <a:gd name="connsiteY0" fmla="*/ 1527547 h 4685263"/>
              <a:gd name="connsiteX1" fmla="*/ 1741200 w 3355636"/>
              <a:gd name="connsiteY1" fmla="*/ 14705 h 4685263"/>
              <a:gd name="connsiteX2" fmla="*/ 3353267 w 3355636"/>
              <a:gd name="connsiteY2" fmla="*/ 0 h 4685263"/>
              <a:gd name="connsiteX3" fmla="*/ 3354229 w 3355636"/>
              <a:gd name="connsiteY3" fmla="*/ 1542937 h 4685263"/>
              <a:gd name="connsiteX4" fmla="*/ 3355636 w 3355636"/>
              <a:gd name="connsiteY4" fmla="*/ 4685263 h 4685263"/>
              <a:gd name="connsiteX5" fmla="*/ 104436 w 3355636"/>
              <a:gd name="connsiteY5" fmla="*/ 4685263 h 4685263"/>
              <a:gd name="connsiteX6" fmla="*/ 127534 w 3355636"/>
              <a:gd name="connsiteY6" fmla="*/ 1527547 h 4685263"/>
              <a:gd name="connsiteX0" fmla="*/ 127534 w 3355636"/>
              <a:gd name="connsiteY0" fmla="*/ 1527547 h 4685263"/>
              <a:gd name="connsiteX1" fmla="*/ 1741200 w 3355636"/>
              <a:gd name="connsiteY1" fmla="*/ 14705 h 4685263"/>
              <a:gd name="connsiteX2" fmla="*/ 3353267 w 3355636"/>
              <a:gd name="connsiteY2" fmla="*/ 0 h 4685263"/>
              <a:gd name="connsiteX3" fmla="*/ 3354229 w 3355636"/>
              <a:gd name="connsiteY3" fmla="*/ 1542937 h 4685263"/>
              <a:gd name="connsiteX4" fmla="*/ 3355636 w 3355636"/>
              <a:gd name="connsiteY4" fmla="*/ 4685263 h 4685263"/>
              <a:gd name="connsiteX5" fmla="*/ 104436 w 3355636"/>
              <a:gd name="connsiteY5" fmla="*/ 4685263 h 4685263"/>
              <a:gd name="connsiteX6" fmla="*/ 127534 w 3355636"/>
              <a:gd name="connsiteY6" fmla="*/ 1527547 h 4685263"/>
              <a:gd name="connsiteX0" fmla="*/ 23098 w 3251200"/>
              <a:gd name="connsiteY0" fmla="*/ 1527547 h 4685263"/>
              <a:gd name="connsiteX1" fmla="*/ 1636764 w 3251200"/>
              <a:gd name="connsiteY1" fmla="*/ 14705 h 4685263"/>
              <a:gd name="connsiteX2" fmla="*/ 3248831 w 3251200"/>
              <a:gd name="connsiteY2" fmla="*/ 0 h 4685263"/>
              <a:gd name="connsiteX3" fmla="*/ 3249793 w 3251200"/>
              <a:gd name="connsiteY3" fmla="*/ 1542937 h 4685263"/>
              <a:gd name="connsiteX4" fmla="*/ 3251200 w 3251200"/>
              <a:gd name="connsiteY4" fmla="*/ 4685263 h 4685263"/>
              <a:gd name="connsiteX5" fmla="*/ 0 w 3251200"/>
              <a:gd name="connsiteY5" fmla="*/ 4685263 h 4685263"/>
              <a:gd name="connsiteX6" fmla="*/ 23098 w 3251200"/>
              <a:gd name="connsiteY6" fmla="*/ 1527547 h 468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51200" h="4685263">
                <a:moveTo>
                  <a:pt x="23098" y="1527547"/>
                </a:moveTo>
                <a:cubicBezTo>
                  <a:pt x="41810" y="672596"/>
                  <a:pt x="460087" y="24414"/>
                  <a:pt x="1636764" y="14705"/>
                </a:cubicBezTo>
                <a:lnTo>
                  <a:pt x="3248831" y="0"/>
                </a:lnTo>
                <a:cubicBezTo>
                  <a:pt x="3246137" y="537229"/>
                  <a:pt x="3249398" y="762060"/>
                  <a:pt x="3249793" y="1542937"/>
                </a:cubicBezTo>
                <a:cubicBezTo>
                  <a:pt x="3250188" y="2323814"/>
                  <a:pt x="3249318" y="3636106"/>
                  <a:pt x="3251200" y="4685263"/>
                </a:cubicBezTo>
                <a:lnTo>
                  <a:pt x="0" y="4685263"/>
                </a:lnTo>
                <a:cubicBezTo>
                  <a:pt x="0" y="3545961"/>
                  <a:pt x="4386" y="2382498"/>
                  <a:pt x="23098" y="1527547"/>
                </a:cubicBezTo>
                <a:close/>
              </a:path>
            </a:pathLst>
          </a:custGeom>
          <a:effectLst>
            <a:reflection endPos="0" dir="5400000" sy="-100000" algn="bl" rotWithShape="0"/>
          </a:effectLst>
        </p:spPr>
        <p:txBody>
          <a:bodyPr>
            <a:normAutofit/>
          </a:bodyPr>
          <a:lstStyle>
            <a:lvl1pPr>
              <a:defRPr sz="1300" b="0" i="0">
                <a:solidFill>
                  <a:srgbClr val="017493"/>
                </a:solidFill>
                <a:latin typeface="Montserrat" pitchFamily="2" charset="77"/>
              </a:defRPr>
            </a:lvl1pPr>
          </a:lstStyle>
          <a:p>
            <a:r>
              <a:rPr lang="en-US"/>
              <a:t>Place Picture here</a:t>
            </a:r>
          </a:p>
        </p:txBody>
      </p:sp>
    </p:spTree>
    <p:extLst>
      <p:ext uri="{BB962C8B-B14F-4D97-AF65-F5344CB8AC3E}">
        <p14:creationId xmlns:p14="http://schemas.microsoft.com/office/powerpoint/2010/main" val="4281382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FE1FD-6FF3-7F45-A6AA-C5AF52971669}" type="datetime3">
              <a:rPr lang="en-US" smtClean="0"/>
              <a:t>1 April 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Australian National University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EC5681-A4CC-C347-9721-5601B8E0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697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4" r:id="rId2"/>
    <p:sldLayoutId id="2147483685" r:id="rId3"/>
    <p:sldLayoutId id="2147483696" r:id="rId4"/>
    <p:sldLayoutId id="2147483695" r:id="rId5"/>
    <p:sldLayoutId id="2147483674" r:id="rId6"/>
    <p:sldLayoutId id="2147483676" r:id="rId7"/>
    <p:sldLayoutId id="2147483675" r:id="rId8"/>
    <p:sldLayoutId id="2147483686" r:id="rId9"/>
    <p:sldLayoutId id="2147483687" r:id="rId10"/>
    <p:sldLayoutId id="2147483689" r:id="rId11"/>
    <p:sldLayoutId id="2147483688" r:id="rId12"/>
    <p:sldLayoutId id="2147483690" r:id="rId13"/>
    <p:sldLayoutId id="2147483677" r:id="rId14"/>
    <p:sldLayoutId id="2147483691" r:id="rId15"/>
    <p:sldLayoutId id="2147483692" r:id="rId16"/>
    <p:sldLayoutId id="2147483678" r:id="rId17"/>
    <p:sldLayoutId id="2147483693" r:id="rId18"/>
    <p:sldLayoutId id="2147483694" r:id="rId19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fhsa.org/community-partner-resource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app.e2ma.net/app2/audience/signup/2000575/1948674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5E74B-320F-864A-84C1-5EBECD71A05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CalFresh Work Requirements: Population Estimates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9FF6CC-809B-7F4E-9C00-25860AFC9E4D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/>
              <a:t>March 2026</a:t>
            </a:r>
          </a:p>
        </p:txBody>
      </p:sp>
    </p:spTree>
    <p:extLst>
      <p:ext uri="{BB962C8B-B14F-4D97-AF65-F5344CB8AC3E}">
        <p14:creationId xmlns:p14="http://schemas.microsoft.com/office/powerpoint/2010/main" val="34327694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5BD947-6FC7-135C-6391-FA82F9A573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5140A-9AAB-61A3-FBDF-661B824F8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819" y="1654643"/>
            <a:ext cx="2957945" cy="1358721"/>
          </a:xfrm>
        </p:spPr>
        <p:txBody>
          <a:bodyPr/>
          <a:lstStyle/>
          <a:p>
            <a:r>
              <a:rPr lang="en-US"/>
              <a:t>CalFresh </a:t>
            </a:r>
            <a:br>
              <a:rPr lang="en-US"/>
            </a:br>
            <a:r>
              <a:rPr lang="en-US"/>
              <a:t>ABAWDs </a:t>
            </a:r>
            <a:br>
              <a:rPr lang="en-US"/>
            </a:br>
            <a:r>
              <a:rPr lang="en-US"/>
              <a:t>by Race/Ethnicity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C05FAEB-D711-A311-E91B-7AB5BF4FF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0CEC5681-A4CC-C347-9721-5601B8E08378}" type="slidenum">
              <a:rPr lang="en-US" sz="750" smtClean="0">
                <a:solidFill>
                  <a:srgbClr val="424640"/>
                </a:solidFill>
                <a:latin typeface="Montserrat Light" pitchFamily="2" charset="77"/>
                <a:cs typeface="Poppins" pitchFamily="2" charset="77"/>
              </a:rPr>
              <a:pPr algn="ctr"/>
              <a:t>10</a:t>
            </a:fld>
            <a:endParaRPr lang="en-US" sz="750">
              <a:solidFill>
                <a:srgbClr val="424640"/>
              </a:solidFill>
              <a:latin typeface="Montserrat Light" pitchFamily="2" charset="77"/>
              <a:cs typeface="Poppins" pitchFamily="2" charset="7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BE7B49E-4623-1E15-6D65-60C96E6D324F}"/>
              </a:ext>
            </a:extLst>
          </p:cNvPr>
          <p:cNvSpPr txBox="1"/>
          <p:nvPr/>
        </p:nvSpPr>
        <p:spPr>
          <a:xfrm>
            <a:off x="4821381" y="3965703"/>
            <a:ext cx="2355132" cy="246221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1000" i="1">
                <a:solidFill>
                  <a:schemeClr val="accent6">
                    <a:lumMod val="60000"/>
                    <a:lumOff val="40000"/>
                  </a:schemeClr>
                </a:solidFill>
                <a:latin typeface="Montserrat"/>
              </a:rPr>
              <a:t>Source: </a:t>
            </a:r>
            <a:r>
              <a:rPr lang="en-US" sz="1000" i="1" err="1">
                <a:solidFill>
                  <a:schemeClr val="accent6">
                    <a:lumMod val="60000"/>
                    <a:lumOff val="40000"/>
                  </a:schemeClr>
                </a:solidFill>
                <a:latin typeface="Montserrat"/>
              </a:rPr>
              <a:t>CalSAWS</a:t>
            </a:r>
            <a:r>
              <a:rPr lang="en-US" sz="1000" i="1">
                <a:solidFill>
                  <a:schemeClr val="accent6">
                    <a:lumMod val="60000"/>
                    <a:lumOff val="40000"/>
                  </a:schemeClr>
                </a:solidFill>
                <a:latin typeface="Montserrat"/>
              </a:rPr>
              <a:t> December 2025</a:t>
            </a:r>
            <a:endParaRPr lang="en-US" sz="1000" i="1">
              <a:solidFill>
                <a:schemeClr val="accent6">
                  <a:lumMod val="60000"/>
                  <a:lumOff val="40000"/>
                </a:schemeClr>
              </a:solidFill>
              <a:latin typeface="Montserrat" panose="000005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16103F-D52B-4157-4F95-F1F64312F4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6558" y="890818"/>
            <a:ext cx="3934160" cy="2886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4285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D074C9-3A48-8315-B3BF-0E0115BE43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69B37-7577-CB25-E473-15A102BCD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819" y="1654643"/>
            <a:ext cx="2812473" cy="1358721"/>
          </a:xfrm>
        </p:spPr>
        <p:txBody>
          <a:bodyPr/>
          <a:lstStyle/>
          <a:p>
            <a:r>
              <a:rPr lang="en-US"/>
              <a:t>CalFresh </a:t>
            </a:r>
            <a:br>
              <a:rPr lang="en-US"/>
            </a:br>
            <a:r>
              <a:rPr lang="en-US"/>
              <a:t>ABAWDs </a:t>
            </a:r>
            <a:br>
              <a:rPr lang="en-US"/>
            </a:br>
            <a:r>
              <a:rPr lang="en-US"/>
              <a:t>by Language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D823451-C56C-31EE-39C6-C326FB0BB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0CEC5681-A4CC-C347-9721-5601B8E08378}" type="slidenum">
              <a:rPr lang="en-US" sz="750" smtClean="0">
                <a:solidFill>
                  <a:srgbClr val="424640"/>
                </a:solidFill>
                <a:latin typeface="Montserrat Light" pitchFamily="2" charset="77"/>
                <a:cs typeface="Poppins" pitchFamily="2" charset="77"/>
              </a:rPr>
              <a:pPr algn="ctr"/>
              <a:t>11</a:t>
            </a:fld>
            <a:endParaRPr lang="en-US" sz="750">
              <a:solidFill>
                <a:srgbClr val="424640"/>
              </a:solidFill>
              <a:latin typeface="Montserrat Light" pitchFamily="2" charset="77"/>
              <a:cs typeface="Poppins" pitchFamily="2" charset="7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4F4E8EA-CD41-11EF-07FD-8F8DE288D1C4}"/>
              </a:ext>
            </a:extLst>
          </p:cNvPr>
          <p:cNvSpPr txBox="1"/>
          <p:nvPr/>
        </p:nvSpPr>
        <p:spPr>
          <a:xfrm>
            <a:off x="4641273" y="3879273"/>
            <a:ext cx="3622963" cy="55399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000" i="1">
                <a:solidFill>
                  <a:schemeClr val="accent6">
                    <a:lumMod val="60000"/>
                    <a:lumOff val="40000"/>
                  </a:schemeClr>
                </a:solidFill>
                <a:latin typeface="Montserrat"/>
              </a:rPr>
              <a:t>Source: </a:t>
            </a:r>
            <a:r>
              <a:rPr lang="en-US" sz="1000" i="1" err="1">
                <a:solidFill>
                  <a:schemeClr val="accent6">
                    <a:lumMod val="60000"/>
                    <a:lumOff val="40000"/>
                  </a:schemeClr>
                </a:solidFill>
                <a:latin typeface="Montserrat"/>
              </a:rPr>
              <a:t>CalSAWS</a:t>
            </a:r>
            <a:r>
              <a:rPr lang="en-US" sz="1000" i="1">
                <a:solidFill>
                  <a:schemeClr val="accent6">
                    <a:lumMod val="60000"/>
                    <a:lumOff val="40000"/>
                  </a:schemeClr>
                </a:solidFill>
                <a:latin typeface="Montserrat"/>
              </a:rPr>
              <a:t> December 2025</a:t>
            </a:r>
            <a:endParaRPr lang="en-US" sz="1000" i="1">
              <a:solidFill>
                <a:schemeClr val="accent6">
                  <a:lumMod val="60000"/>
                  <a:lumOff val="40000"/>
                </a:schemeClr>
              </a:solidFill>
              <a:latin typeface="Montserrat" panose="00000500000000000000" pitchFamily="2" charset="0"/>
            </a:endParaRPr>
          </a:p>
          <a:p>
            <a:r>
              <a:rPr lang="en-US" sz="1000" i="1">
                <a:solidFill>
                  <a:schemeClr val="accent6">
                    <a:lumMod val="60000"/>
                    <a:lumOff val="40000"/>
                  </a:schemeClr>
                </a:solidFill>
                <a:latin typeface="Montserrat" panose="00000500000000000000" pitchFamily="2" charset="0"/>
              </a:rPr>
              <a:t>Other languages include Vietnamese (300 clients), Russian (100), and Filipino (100) among others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F7C906-295A-498F-952A-5E2B4177FE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9168" y="867041"/>
            <a:ext cx="4386177" cy="2855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3571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01C5726-F29F-EEFC-5233-C5B9CEC56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0CEC5681-A4CC-C347-9721-5601B8E08378}" type="slidenum">
              <a:rPr lang="en-US" sz="750" smtClean="0">
                <a:solidFill>
                  <a:srgbClr val="424640"/>
                </a:solidFill>
                <a:latin typeface="Montserrat Light" pitchFamily="2" charset="77"/>
                <a:cs typeface="Poppins" pitchFamily="2" charset="77"/>
              </a:rPr>
              <a:pPr algn="ctr"/>
              <a:t>12</a:t>
            </a:fld>
            <a:endParaRPr lang="en-US" sz="750">
              <a:solidFill>
                <a:srgbClr val="424640"/>
              </a:solidFill>
              <a:latin typeface="Montserrat Light" pitchFamily="2" charset="77"/>
              <a:cs typeface="Poppins" pitchFamily="2" charset="77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C59FA9E-85FA-3F41-E725-29D7C1901FC7}"/>
              </a:ext>
            </a:extLst>
          </p:cNvPr>
          <p:cNvSpPr txBox="1">
            <a:spLocks/>
          </p:cNvSpPr>
          <p:nvPr/>
        </p:nvSpPr>
        <p:spPr>
          <a:xfrm>
            <a:off x="588819" y="1654643"/>
            <a:ext cx="2812473" cy="1358721"/>
          </a:xfrm>
          <a:prstGeom prst="rect">
            <a:avLst/>
          </a:prstGeom>
        </p:spPr>
        <p:txBody>
          <a:bodyPr vert="horz" lIns="36576" tIns="64008" rIns="36576" bIns="64008" rtlCol="0" anchor="ctr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i="0" kern="1200">
                <a:solidFill>
                  <a:srgbClr val="017493"/>
                </a:solidFill>
                <a:latin typeface="Prodigy Sans SemiBold" pitchFamily="2" charset="77"/>
                <a:ea typeface="+mj-ea"/>
                <a:cs typeface="+mj-cs"/>
              </a:defRPr>
            </a:lvl1pPr>
          </a:lstStyle>
          <a:p>
            <a:r>
              <a:rPr lang="en-US"/>
              <a:t>CalFresh </a:t>
            </a:r>
            <a:br>
              <a:rPr lang="en-US"/>
            </a:br>
            <a:r>
              <a:rPr lang="en-US"/>
              <a:t>ABAWDs </a:t>
            </a:r>
            <a:br>
              <a:rPr lang="en-US"/>
            </a:br>
            <a:r>
              <a:rPr lang="en-US"/>
              <a:t>by Location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8625E9-C7BD-4434-69E9-AE11BF6276C2}"/>
              </a:ext>
            </a:extLst>
          </p:cNvPr>
          <p:cNvSpPr txBox="1"/>
          <p:nvPr/>
        </p:nvSpPr>
        <p:spPr>
          <a:xfrm>
            <a:off x="2645856" y="3907943"/>
            <a:ext cx="2355132" cy="246221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1000" i="1">
                <a:solidFill>
                  <a:schemeClr val="accent6">
                    <a:lumMod val="60000"/>
                    <a:lumOff val="40000"/>
                  </a:schemeClr>
                </a:solidFill>
                <a:latin typeface="Montserrat"/>
              </a:rPr>
              <a:t>Source: </a:t>
            </a:r>
            <a:r>
              <a:rPr lang="en-US" sz="1000" i="1" err="1">
                <a:solidFill>
                  <a:schemeClr val="accent6">
                    <a:lumMod val="60000"/>
                    <a:lumOff val="40000"/>
                  </a:schemeClr>
                </a:solidFill>
                <a:latin typeface="Montserrat"/>
              </a:rPr>
              <a:t>CalSAWS</a:t>
            </a:r>
            <a:r>
              <a:rPr lang="en-US" sz="1000" i="1">
                <a:solidFill>
                  <a:schemeClr val="accent6">
                    <a:lumMod val="60000"/>
                    <a:lumOff val="40000"/>
                  </a:schemeClr>
                </a:solidFill>
                <a:latin typeface="Montserrat"/>
              </a:rPr>
              <a:t> December 2025</a:t>
            </a:r>
            <a:endParaRPr lang="en-US" sz="1000" i="1">
              <a:solidFill>
                <a:schemeClr val="accent6">
                  <a:lumMod val="60000"/>
                  <a:lumOff val="40000"/>
                </a:schemeClr>
              </a:solidFill>
              <a:latin typeface="Montserrat" panose="00000500000000000000" pitchFamily="2" charset="0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2E333271-A323-557D-6F31-4B9899F696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0435330"/>
              </p:ext>
            </p:extLst>
          </p:nvPr>
        </p:nvGraphicFramePr>
        <p:xfrm>
          <a:off x="2718963" y="744525"/>
          <a:ext cx="2943003" cy="31114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70465">
                  <a:extLst>
                    <a:ext uri="{9D8B030D-6E8A-4147-A177-3AD203B41FA5}">
                      <a16:colId xmlns:a16="http://schemas.microsoft.com/office/drawing/2014/main" val="447078792"/>
                    </a:ext>
                  </a:extLst>
                </a:gridCol>
                <a:gridCol w="1957469">
                  <a:extLst>
                    <a:ext uri="{9D8B030D-6E8A-4147-A177-3AD203B41FA5}">
                      <a16:colId xmlns:a16="http://schemas.microsoft.com/office/drawing/2014/main" val="1236881141"/>
                    </a:ext>
                  </a:extLst>
                </a:gridCol>
                <a:gridCol w="515069">
                  <a:extLst>
                    <a:ext uri="{9D8B030D-6E8A-4147-A177-3AD203B41FA5}">
                      <a16:colId xmlns:a16="http://schemas.microsoft.com/office/drawing/2014/main" val="3214640942"/>
                    </a:ext>
                  </a:extLst>
                </a:gridCol>
              </a:tblGrid>
              <a:tr h="26600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1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Zip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1639" marR="1639" marT="1639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1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Neighborhood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1639" marR="1639" marT="1639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1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#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1639" marR="1639" marT="1639" marB="0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1293893"/>
                  </a:ext>
                </a:extLst>
              </a:tr>
              <a:tr h="19019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  <a:latin typeface="Montserrat" panose="00000500000000000000" pitchFamily="2" charset="0"/>
                        </a:rPr>
                        <a:t>94102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1639" marR="1639" marT="1639" marB="0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  <a:latin typeface="Montserrat" panose="00000500000000000000" pitchFamily="2" charset="0"/>
                        </a:rPr>
                        <a:t>Hayes Valley/Civic Center/ Tenderloin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1639" marR="1639" marT="1639" marB="0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u="none" strike="noStrike">
                          <a:effectLst/>
                          <a:latin typeface="Montserrat" panose="00000500000000000000" pitchFamily="2" charset="0"/>
                        </a:rPr>
                        <a:t>5,250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1639" marR="1639" marT="1639" marB="0"/>
                </a:tc>
                <a:extLst>
                  <a:ext uri="{0D108BD9-81ED-4DB2-BD59-A6C34878D82A}">
                    <a16:rowId xmlns:a16="http://schemas.microsoft.com/office/drawing/2014/main" val="367353054"/>
                  </a:ext>
                </a:extLst>
              </a:tr>
              <a:tr h="19751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  <a:latin typeface="Montserrat" panose="00000500000000000000" pitchFamily="2" charset="0"/>
                        </a:rPr>
                        <a:t>94103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1639" marR="1639" marT="1639" marB="0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  <a:latin typeface="Montserrat" panose="00000500000000000000" pitchFamily="2" charset="0"/>
                        </a:rPr>
                        <a:t>South of Market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1639" marR="1639" marT="1639" marB="0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u="none" strike="noStrike">
                          <a:effectLst/>
                          <a:latin typeface="Montserrat" panose="00000500000000000000" pitchFamily="2" charset="0"/>
                        </a:rPr>
                        <a:t>1,450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1639" marR="1639" marT="1639" marB="0"/>
                </a:tc>
                <a:extLst>
                  <a:ext uri="{0D108BD9-81ED-4DB2-BD59-A6C34878D82A}">
                    <a16:rowId xmlns:a16="http://schemas.microsoft.com/office/drawing/2014/main" val="2654588531"/>
                  </a:ext>
                </a:extLst>
              </a:tr>
              <a:tr h="22677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  <a:latin typeface="Montserrat" panose="00000500000000000000" pitchFamily="2" charset="0"/>
                        </a:rPr>
                        <a:t>94112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1639" marR="1639" marT="1639" marB="0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  <a:latin typeface="Montserrat" panose="00000500000000000000" pitchFamily="2" charset="0"/>
                        </a:rPr>
                        <a:t>Ingleside/Excelsior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1639" marR="1639" marT="1639" marB="0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u="none" strike="noStrike">
                          <a:effectLst/>
                          <a:latin typeface="Montserrat" panose="00000500000000000000" pitchFamily="2" charset="0"/>
                        </a:rPr>
                        <a:t>1,400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1639" marR="1639" marT="1639" marB="0"/>
                </a:tc>
                <a:extLst>
                  <a:ext uri="{0D108BD9-81ED-4DB2-BD59-A6C34878D82A}">
                    <a16:rowId xmlns:a16="http://schemas.microsoft.com/office/drawing/2014/main" val="2730383058"/>
                  </a:ext>
                </a:extLst>
              </a:tr>
              <a:tr h="19019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  <a:latin typeface="Montserrat" panose="00000500000000000000" pitchFamily="2" charset="0"/>
                        </a:rPr>
                        <a:t>94124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1639" marR="1639" marT="1639" marB="0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  <a:latin typeface="Montserrat" panose="00000500000000000000" pitchFamily="2" charset="0"/>
                        </a:rPr>
                        <a:t>Bayview/Hunters Point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1639" marR="1639" marT="1639" marB="0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u="none" strike="noStrike">
                          <a:effectLst/>
                          <a:latin typeface="Montserrat" panose="00000500000000000000" pitchFamily="2" charset="0"/>
                        </a:rPr>
                        <a:t>1,400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1639" marR="1639" marT="1639" marB="0"/>
                </a:tc>
                <a:extLst>
                  <a:ext uri="{0D108BD9-81ED-4DB2-BD59-A6C34878D82A}">
                    <a16:rowId xmlns:a16="http://schemas.microsoft.com/office/drawing/2014/main" val="1342341386"/>
                  </a:ext>
                </a:extLst>
              </a:tr>
              <a:tr h="19019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  <a:latin typeface="Montserrat" panose="00000500000000000000" pitchFamily="2" charset="0"/>
                        </a:rPr>
                        <a:t>94109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1639" marR="1639" marT="1639" marB="0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  <a:latin typeface="Montserrat" panose="00000500000000000000" pitchFamily="2" charset="0"/>
                        </a:rPr>
                        <a:t>Polk/Russian Hill/Nob Hill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1639" marR="1639" marT="1639" marB="0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u="none" strike="noStrike">
                          <a:effectLst/>
                          <a:latin typeface="Montserrat" panose="00000500000000000000" pitchFamily="2" charset="0"/>
                        </a:rPr>
                        <a:t>1,300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1639" marR="1639" marT="1639" marB="0"/>
                </a:tc>
                <a:extLst>
                  <a:ext uri="{0D108BD9-81ED-4DB2-BD59-A6C34878D82A}">
                    <a16:rowId xmlns:a16="http://schemas.microsoft.com/office/drawing/2014/main" val="2106807522"/>
                  </a:ext>
                </a:extLst>
              </a:tr>
              <a:tr h="19751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  <a:latin typeface="Montserrat" panose="00000500000000000000" pitchFamily="2" charset="0"/>
                        </a:rPr>
                        <a:t>94110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1639" marR="1639" marT="1639" marB="0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  <a:latin typeface="Montserrat" panose="00000500000000000000" pitchFamily="2" charset="0"/>
                        </a:rPr>
                        <a:t>Mission District/Bernal Heights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1639" marR="1639" marT="1639" marB="0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u="none" strike="noStrike">
                          <a:effectLst/>
                          <a:latin typeface="Montserrat" panose="00000500000000000000" pitchFamily="2" charset="0"/>
                        </a:rPr>
                        <a:t>1,100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1639" marR="1639" marT="1639" marB="0"/>
                </a:tc>
                <a:extLst>
                  <a:ext uri="{0D108BD9-81ED-4DB2-BD59-A6C34878D82A}">
                    <a16:rowId xmlns:a16="http://schemas.microsoft.com/office/drawing/2014/main" val="2684119268"/>
                  </a:ext>
                </a:extLst>
              </a:tr>
              <a:tr h="22677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  <a:latin typeface="Montserrat" panose="00000500000000000000" pitchFamily="2" charset="0"/>
                        </a:rPr>
                        <a:t>94134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1639" marR="1639" marT="1639" marB="0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  <a:latin typeface="Montserrat" panose="00000500000000000000" pitchFamily="2" charset="0"/>
                        </a:rPr>
                        <a:t>Visitacion Valley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1639" marR="1639" marT="1639" marB="0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u="none" strike="noStrike">
                          <a:effectLst/>
                          <a:latin typeface="Montserrat" panose="00000500000000000000" pitchFamily="2" charset="0"/>
                        </a:rPr>
                        <a:t>950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1639" marR="1639" marT="1639" marB="0"/>
                </a:tc>
                <a:extLst>
                  <a:ext uri="{0D108BD9-81ED-4DB2-BD59-A6C34878D82A}">
                    <a16:rowId xmlns:a16="http://schemas.microsoft.com/office/drawing/2014/main" val="3005346362"/>
                  </a:ext>
                </a:extLst>
              </a:tr>
              <a:tr h="19751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  <a:latin typeface="Montserrat" panose="00000500000000000000" pitchFamily="2" charset="0"/>
                        </a:rPr>
                        <a:t>94122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1639" marR="1639" marT="1639" marB="0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  <a:latin typeface="Montserrat" panose="00000500000000000000" pitchFamily="2" charset="0"/>
                        </a:rPr>
                        <a:t>Sunset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1639" marR="1639" marT="1639" marB="0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u="none" strike="noStrike">
                          <a:effectLst/>
                          <a:latin typeface="Montserrat" panose="00000500000000000000" pitchFamily="2" charset="0"/>
                        </a:rPr>
                        <a:t>750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1639" marR="1639" marT="1639" marB="0"/>
                </a:tc>
                <a:extLst>
                  <a:ext uri="{0D108BD9-81ED-4DB2-BD59-A6C34878D82A}">
                    <a16:rowId xmlns:a16="http://schemas.microsoft.com/office/drawing/2014/main" val="1065094275"/>
                  </a:ext>
                </a:extLst>
              </a:tr>
              <a:tr h="19019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  <a:latin typeface="Montserrat" panose="00000500000000000000" pitchFamily="2" charset="0"/>
                        </a:rPr>
                        <a:t>94133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1639" marR="1639" marT="1639" marB="0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  <a:latin typeface="Montserrat" panose="00000500000000000000" pitchFamily="2" charset="0"/>
                        </a:rPr>
                        <a:t>North Beach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1639" marR="1639" marT="1639" marB="0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u="none" strike="noStrike">
                          <a:effectLst/>
                          <a:latin typeface="Montserrat" panose="00000500000000000000" pitchFamily="2" charset="0"/>
                        </a:rPr>
                        <a:t>550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1639" marR="1639" marT="1639" marB="0"/>
                </a:tc>
                <a:extLst>
                  <a:ext uri="{0D108BD9-81ED-4DB2-BD59-A6C34878D82A}">
                    <a16:rowId xmlns:a16="http://schemas.microsoft.com/office/drawing/2014/main" val="4259070402"/>
                  </a:ext>
                </a:extLst>
              </a:tr>
              <a:tr h="20482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  <a:latin typeface="Montserrat" panose="00000500000000000000" pitchFamily="2" charset="0"/>
                        </a:rPr>
                        <a:t>94115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1639" marR="1639" marT="1639" marB="0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  <a:latin typeface="Montserrat" panose="00000500000000000000" pitchFamily="2" charset="0"/>
                        </a:rPr>
                        <a:t>Western Addition/Japantown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1639" marR="1639" marT="1639" marB="0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u="none" strike="noStrike">
                          <a:effectLst/>
                          <a:latin typeface="Montserrat" panose="00000500000000000000" pitchFamily="2" charset="0"/>
                        </a:rPr>
                        <a:t>500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1639" marR="1639" marT="1639" marB="0"/>
                </a:tc>
                <a:extLst>
                  <a:ext uri="{0D108BD9-81ED-4DB2-BD59-A6C34878D82A}">
                    <a16:rowId xmlns:a16="http://schemas.microsoft.com/office/drawing/2014/main" val="801758790"/>
                  </a:ext>
                </a:extLst>
              </a:tr>
              <a:tr h="19856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  <a:latin typeface="Montserrat" panose="00000500000000000000" pitchFamily="2" charset="0"/>
                        </a:rPr>
                        <a:t>94116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1639" marR="1639" marT="1639" marB="0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  <a:latin typeface="Montserrat" panose="00000500000000000000" pitchFamily="2" charset="0"/>
                        </a:rPr>
                        <a:t>Sunset/Parkside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1639" marR="1639" marT="1639" marB="0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u="none" strike="noStrike">
                          <a:effectLst/>
                          <a:latin typeface="Montserrat" panose="00000500000000000000" pitchFamily="2" charset="0"/>
                        </a:rPr>
                        <a:t>500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1639" marR="1639" marT="1639" marB="0"/>
                </a:tc>
                <a:extLst>
                  <a:ext uri="{0D108BD9-81ED-4DB2-BD59-A6C34878D82A}">
                    <a16:rowId xmlns:a16="http://schemas.microsoft.com/office/drawing/2014/main" val="1920509201"/>
                  </a:ext>
                </a:extLst>
              </a:tr>
              <a:tr h="21697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  <a:latin typeface="Montserrat" panose="00000500000000000000" pitchFamily="2" charset="0"/>
                        </a:rPr>
                        <a:t>94121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1639" marR="1639" marT="1639" marB="0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  <a:latin typeface="Montserrat" panose="00000500000000000000" pitchFamily="2" charset="0"/>
                        </a:rPr>
                        <a:t>Outer Richmond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1639" marR="1639" marT="1639" marB="0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u="none" strike="noStrike">
                          <a:effectLst/>
                          <a:latin typeface="Montserrat" panose="00000500000000000000" pitchFamily="2" charset="0"/>
                        </a:rPr>
                        <a:t> 500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1639" marR="1639" marT="1639" marB="0"/>
                </a:tc>
                <a:extLst>
                  <a:ext uri="{0D108BD9-81ED-4DB2-BD59-A6C34878D82A}">
                    <a16:rowId xmlns:a16="http://schemas.microsoft.com/office/drawing/2014/main" val="2707624212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BABCDB2A-C7E3-7442-A26F-132AD3776E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4636396"/>
              </p:ext>
            </p:extLst>
          </p:nvPr>
        </p:nvGraphicFramePr>
        <p:xfrm>
          <a:off x="5805977" y="744525"/>
          <a:ext cx="2943003" cy="370115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77780">
                  <a:extLst>
                    <a:ext uri="{9D8B030D-6E8A-4147-A177-3AD203B41FA5}">
                      <a16:colId xmlns:a16="http://schemas.microsoft.com/office/drawing/2014/main" val="447078792"/>
                    </a:ext>
                  </a:extLst>
                </a:gridCol>
                <a:gridCol w="1950154">
                  <a:extLst>
                    <a:ext uri="{9D8B030D-6E8A-4147-A177-3AD203B41FA5}">
                      <a16:colId xmlns:a16="http://schemas.microsoft.com/office/drawing/2014/main" val="1236881141"/>
                    </a:ext>
                  </a:extLst>
                </a:gridCol>
                <a:gridCol w="515069">
                  <a:extLst>
                    <a:ext uri="{9D8B030D-6E8A-4147-A177-3AD203B41FA5}">
                      <a16:colId xmlns:a16="http://schemas.microsoft.com/office/drawing/2014/main" val="3214640942"/>
                    </a:ext>
                  </a:extLst>
                </a:gridCol>
              </a:tblGrid>
              <a:tr h="26600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1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Zip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1639" marR="1639" marT="1639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1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Neighborhood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1639" marR="1639" marT="1639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1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#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1639" marR="1639" marT="1639" marB="0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1293893"/>
                  </a:ext>
                </a:extLst>
              </a:tr>
              <a:tr h="22472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  <a:latin typeface="Montserrat" panose="00000500000000000000" pitchFamily="2" charset="0"/>
                        </a:rPr>
                        <a:t>94107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1639" marR="1639" marT="1639" marB="0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  <a:latin typeface="Montserrat" panose="00000500000000000000" pitchFamily="2" charset="0"/>
                        </a:rPr>
                        <a:t>Potrero Hill/SOMA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1639" marR="1639" marT="1639" marB="0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u="none" strike="noStrike">
                          <a:effectLst/>
                          <a:latin typeface="Montserrat" panose="00000500000000000000" pitchFamily="2" charset="0"/>
                        </a:rPr>
                        <a:t> 450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1639" marR="1639" marT="1639" marB="0"/>
                </a:tc>
                <a:extLst>
                  <a:ext uri="{0D108BD9-81ED-4DB2-BD59-A6C34878D82A}">
                    <a16:rowId xmlns:a16="http://schemas.microsoft.com/office/drawing/2014/main" val="1302557424"/>
                  </a:ext>
                </a:extLst>
              </a:tr>
              <a:tr h="20147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  <a:latin typeface="Montserrat" panose="00000500000000000000" pitchFamily="2" charset="0"/>
                        </a:rPr>
                        <a:t>94117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1639" marR="1639" marT="1639" marB="0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  <a:latin typeface="Montserrat" panose="00000500000000000000" pitchFamily="2" charset="0"/>
                        </a:rPr>
                        <a:t>Haight-Ashbury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1639" marR="1639" marT="1639" marB="0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u="none" strike="noStrike">
                          <a:effectLst/>
                          <a:latin typeface="Montserrat" panose="00000500000000000000" pitchFamily="2" charset="0"/>
                        </a:rPr>
                        <a:t> 400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1639" marR="1639" marT="1639" marB="0"/>
                </a:tc>
                <a:extLst>
                  <a:ext uri="{0D108BD9-81ED-4DB2-BD59-A6C34878D82A}">
                    <a16:rowId xmlns:a16="http://schemas.microsoft.com/office/drawing/2014/main" val="1769004557"/>
                  </a:ext>
                </a:extLst>
              </a:tr>
              <a:tr h="20147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  <a:latin typeface="Montserrat" panose="00000500000000000000" pitchFamily="2" charset="0"/>
                        </a:rPr>
                        <a:t>94118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1639" marR="1639" marT="1639" marB="0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  <a:latin typeface="Montserrat" panose="00000500000000000000" pitchFamily="2" charset="0"/>
                        </a:rPr>
                        <a:t>Inner Richmond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1639" marR="1639" marT="1639" marB="0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u="none" strike="noStrike">
                          <a:effectLst/>
                          <a:latin typeface="Montserrat" panose="00000500000000000000" pitchFamily="2" charset="0"/>
                        </a:rPr>
                        <a:t>400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1639" marR="1639" marT="1639" marB="0"/>
                </a:tc>
                <a:extLst>
                  <a:ext uri="{0D108BD9-81ED-4DB2-BD59-A6C34878D82A}">
                    <a16:rowId xmlns:a16="http://schemas.microsoft.com/office/drawing/2014/main" val="1197314672"/>
                  </a:ext>
                </a:extLst>
              </a:tr>
              <a:tr h="20036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  <a:latin typeface="Montserrat" panose="00000500000000000000" pitchFamily="2" charset="0"/>
                        </a:rPr>
                        <a:t>94132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1639" marR="1639" marT="1639" marB="0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  <a:latin typeface="Montserrat" panose="00000500000000000000" pitchFamily="2" charset="0"/>
                        </a:rPr>
                        <a:t>Lake Merced/ Lakeside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1639" marR="1639" marT="1639" marB="0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u="none" strike="noStrike">
                          <a:effectLst/>
                          <a:latin typeface="Montserrat" panose="00000500000000000000" pitchFamily="2" charset="0"/>
                        </a:rPr>
                        <a:t> 400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1639" marR="1639" marT="1639" marB="0"/>
                </a:tc>
                <a:extLst>
                  <a:ext uri="{0D108BD9-81ED-4DB2-BD59-A6C34878D82A}">
                    <a16:rowId xmlns:a16="http://schemas.microsoft.com/office/drawing/2014/main" val="1695739987"/>
                  </a:ext>
                </a:extLst>
              </a:tr>
              <a:tr h="20482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  <a:latin typeface="Montserrat" panose="00000500000000000000" pitchFamily="2" charset="0"/>
                        </a:rPr>
                        <a:t>94108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1639" marR="1639" marT="1639" marB="0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  <a:latin typeface="Montserrat" panose="00000500000000000000" pitchFamily="2" charset="0"/>
                        </a:rPr>
                        <a:t>Chinatown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1639" marR="1639" marT="1639" marB="0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u="none" strike="noStrike">
                          <a:effectLst/>
                          <a:latin typeface="Montserrat" panose="00000500000000000000" pitchFamily="2" charset="0"/>
                        </a:rPr>
                        <a:t>300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1639" marR="1639" marT="1639" marB="0"/>
                </a:tc>
                <a:extLst>
                  <a:ext uri="{0D108BD9-81ED-4DB2-BD59-A6C34878D82A}">
                    <a16:rowId xmlns:a16="http://schemas.microsoft.com/office/drawing/2014/main" val="473998136"/>
                  </a:ext>
                </a:extLst>
              </a:tr>
              <a:tr h="22677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  <a:latin typeface="Montserrat" panose="00000500000000000000" pitchFamily="2" charset="0"/>
                        </a:rPr>
                        <a:t>94114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1639" marR="1639" marT="1639" marB="0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  <a:latin typeface="Montserrat" panose="00000500000000000000" pitchFamily="2" charset="0"/>
                        </a:rPr>
                        <a:t>Castro/Noe Valley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1639" marR="1639" marT="1639" marB="0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u="none" strike="noStrike">
                          <a:effectLst/>
                          <a:latin typeface="Montserrat" panose="00000500000000000000" pitchFamily="2" charset="0"/>
                        </a:rPr>
                        <a:t>250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1639" marR="1639" marT="1639" marB="0"/>
                </a:tc>
                <a:extLst>
                  <a:ext uri="{0D108BD9-81ED-4DB2-BD59-A6C34878D82A}">
                    <a16:rowId xmlns:a16="http://schemas.microsoft.com/office/drawing/2014/main" val="1912586868"/>
                  </a:ext>
                </a:extLst>
              </a:tr>
              <a:tr h="21214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  <a:latin typeface="Montserrat" panose="00000500000000000000" pitchFamily="2" charset="0"/>
                        </a:rPr>
                        <a:t>94131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1639" marR="1639" marT="1639" marB="0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  <a:latin typeface="Montserrat" panose="00000500000000000000" pitchFamily="2" charset="0"/>
                        </a:rPr>
                        <a:t>Twin Peaks/Glen Park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1639" marR="1639" marT="1639" marB="0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u="none" strike="noStrike">
                          <a:effectLst/>
                          <a:latin typeface="Montserrat" panose="00000500000000000000" pitchFamily="2" charset="0"/>
                        </a:rPr>
                        <a:t>   250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1639" marR="1639" marT="1639" marB="0"/>
                </a:tc>
                <a:extLst>
                  <a:ext uri="{0D108BD9-81ED-4DB2-BD59-A6C34878D82A}">
                    <a16:rowId xmlns:a16="http://schemas.microsoft.com/office/drawing/2014/main" val="1145216417"/>
                  </a:ext>
                </a:extLst>
              </a:tr>
              <a:tr h="22677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  <a:latin typeface="Montserrat" panose="00000500000000000000" pitchFamily="2" charset="0"/>
                        </a:rPr>
                        <a:t>94142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1639" marR="1639" marT="1639" marB="0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  <a:latin typeface="Montserrat" panose="00000500000000000000" pitchFamily="2" charset="0"/>
                        </a:rPr>
                        <a:t>General Delivery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1639" marR="1639" marT="1639" marB="0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u="none" strike="noStrike">
                          <a:effectLst/>
                          <a:latin typeface="Montserrat" panose="00000500000000000000" pitchFamily="2" charset="0"/>
                        </a:rPr>
                        <a:t>   150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1639" marR="1639" marT="1639" marB="0"/>
                </a:tc>
                <a:extLst>
                  <a:ext uri="{0D108BD9-81ED-4DB2-BD59-A6C34878D82A}">
                    <a16:rowId xmlns:a16="http://schemas.microsoft.com/office/drawing/2014/main" val="2732631521"/>
                  </a:ext>
                </a:extLst>
              </a:tr>
              <a:tr h="20482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  <a:latin typeface="Montserrat" panose="00000500000000000000" pitchFamily="2" charset="0"/>
                        </a:rPr>
                        <a:t>94158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1639" marR="1639" marT="1639" marB="0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  <a:latin typeface="Montserrat" panose="00000500000000000000" pitchFamily="2" charset="0"/>
                        </a:rPr>
                        <a:t>Mission Bay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1639" marR="1639" marT="1639" marB="0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u="none" strike="noStrike">
                          <a:effectLst/>
                          <a:latin typeface="Montserrat" panose="00000500000000000000" pitchFamily="2" charset="0"/>
                        </a:rPr>
                        <a:t>   150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1639" marR="1639" marT="1639" marB="0"/>
                </a:tc>
                <a:extLst>
                  <a:ext uri="{0D108BD9-81ED-4DB2-BD59-A6C34878D82A}">
                    <a16:rowId xmlns:a16="http://schemas.microsoft.com/office/drawing/2014/main" val="1584833790"/>
                  </a:ext>
                </a:extLst>
              </a:tr>
              <a:tr h="19019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  <a:latin typeface="Montserrat" panose="00000500000000000000" pitchFamily="2" charset="0"/>
                        </a:rPr>
                        <a:t>94105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1639" marR="1639" marT="1639" marB="0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  <a:latin typeface="Montserrat" panose="00000500000000000000" pitchFamily="2" charset="0"/>
                        </a:rPr>
                        <a:t>Rincon Hill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1639" marR="1639" marT="1639" marB="0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u="none" strike="noStrike">
                          <a:effectLst/>
                          <a:latin typeface="Montserrat" panose="00000500000000000000" pitchFamily="2" charset="0"/>
                        </a:rPr>
                        <a:t>   100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1639" marR="1639" marT="1639" marB="0"/>
                </a:tc>
                <a:extLst>
                  <a:ext uri="{0D108BD9-81ED-4DB2-BD59-A6C34878D82A}">
                    <a16:rowId xmlns:a16="http://schemas.microsoft.com/office/drawing/2014/main" val="233700234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  <a:latin typeface="Montserrat" panose="00000500000000000000" pitchFamily="2" charset="0"/>
                        </a:rPr>
                        <a:t>94111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1639" marR="1639" marT="1639" marB="0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  <a:latin typeface="Montserrat" panose="00000500000000000000" pitchFamily="2" charset="0"/>
                        </a:rPr>
                        <a:t>Embarcadero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1639" marR="1639" marT="1639" marB="0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u="none" strike="noStrike">
                          <a:effectLst/>
                          <a:latin typeface="Montserrat" panose="00000500000000000000" pitchFamily="2" charset="0"/>
                        </a:rPr>
                        <a:t>   100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1639" marR="1639" marT="1639" marB="0"/>
                </a:tc>
                <a:extLst>
                  <a:ext uri="{0D108BD9-81ED-4DB2-BD59-A6C34878D82A}">
                    <a16:rowId xmlns:a16="http://schemas.microsoft.com/office/drawing/2014/main" val="446836366"/>
                  </a:ext>
                </a:extLst>
              </a:tr>
              <a:tr h="21214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  <a:latin typeface="Montserrat" panose="00000500000000000000" pitchFamily="2" charset="0"/>
                        </a:rPr>
                        <a:t>94123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1639" marR="1639" marT="1639" marB="0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  <a:latin typeface="Montserrat" panose="00000500000000000000" pitchFamily="2" charset="0"/>
                        </a:rPr>
                        <a:t>Marina/Cow Hollow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1639" marR="1639" marT="1639" marB="0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u="none" strike="noStrike">
                          <a:effectLst/>
                          <a:latin typeface="Montserrat" panose="00000500000000000000" pitchFamily="2" charset="0"/>
                        </a:rPr>
                        <a:t>   100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1639" marR="1639" marT="1639" marB="0"/>
                </a:tc>
                <a:extLst>
                  <a:ext uri="{0D108BD9-81ED-4DB2-BD59-A6C34878D82A}">
                    <a16:rowId xmlns:a16="http://schemas.microsoft.com/office/drawing/2014/main" val="3442677712"/>
                  </a:ext>
                </a:extLst>
              </a:tr>
              <a:tr h="20379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  <a:latin typeface="Montserrat" panose="00000500000000000000" pitchFamily="2" charset="0"/>
                        </a:rPr>
                        <a:t>94127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1639" marR="1639" marT="1639" marB="0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  <a:latin typeface="Montserrat" panose="00000500000000000000" pitchFamily="2" charset="0"/>
                        </a:rPr>
                        <a:t>St. Francis Wood/West Portal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1639" marR="1639" marT="1639" marB="0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u="none" strike="noStrike">
                          <a:effectLst/>
                          <a:latin typeface="Montserrat" panose="00000500000000000000" pitchFamily="2" charset="0"/>
                        </a:rPr>
                        <a:t>   100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1639" marR="1639" marT="1639" marB="0"/>
                </a:tc>
                <a:extLst>
                  <a:ext uri="{0D108BD9-81ED-4DB2-BD59-A6C34878D82A}">
                    <a16:rowId xmlns:a16="http://schemas.microsoft.com/office/drawing/2014/main" val="3788433553"/>
                  </a:ext>
                </a:extLst>
              </a:tr>
              <a:tr h="19853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  <a:latin typeface="Montserrat" panose="00000500000000000000" pitchFamily="2" charset="0"/>
                        </a:rPr>
                        <a:t>94130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1639" marR="1639" marT="1639" marB="0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  <a:latin typeface="Montserrat" panose="00000500000000000000" pitchFamily="2" charset="0"/>
                        </a:rPr>
                        <a:t>Treasure Island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1639" marR="1639" marT="1639" marB="0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u="none" strike="noStrike">
                          <a:effectLst/>
                          <a:latin typeface="Montserrat" panose="00000500000000000000" pitchFamily="2" charset="0"/>
                        </a:rPr>
                        <a:t>   100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1639" marR="1639" marT="1639" marB="0"/>
                </a:tc>
                <a:extLst>
                  <a:ext uri="{0D108BD9-81ED-4DB2-BD59-A6C34878D82A}">
                    <a16:rowId xmlns:a16="http://schemas.microsoft.com/office/drawing/2014/main" val="902381097"/>
                  </a:ext>
                </a:extLst>
              </a:tr>
              <a:tr h="20627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  <a:latin typeface="Montserrat" panose="00000500000000000000" pitchFamily="2" charset="0"/>
                        </a:rPr>
                        <a:t>94104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1639" marR="1639" marT="1639" marB="0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  <a:latin typeface="Montserrat" panose="00000500000000000000" pitchFamily="2" charset="0"/>
                        </a:rPr>
                        <a:t>Financial District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1639" marR="1639" marT="1639" marB="0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u="none" strike="noStrike">
                          <a:effectLst/>
                          <a:latin typeface="Montserrat" panose="00000500000000000000" pitchFamily="2" charset="0"/>
                        </a:rPr>
                        <a:t>      -  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1639" marR="1639" marT="1639" marB="0"/>
                </a:tc>
                <a:extLst>
                  <a:ext uri="{0D108BD9-81ED-4DB2-BD59-A6C34878D82A}">
                    <a16:rowId xmlns:a16="http://schemas.microsoft.com/office/drawing/2014/main" val="179717949"/>
                  </a:ext>
                </a:extLst>
              </a:tr>
              <a:tr h="20482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  <a:latin typeface="Montserrat" panose="00000500000000000000" pitchFamily="2" charset="0"/>
                        </a:rPr>
                        <a:t>94129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1639" marR="1639" marT="1639" marB="0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  <a:latin typeface="Montserrat" panose="00000500000000000000" pitchFamily="2" charset="0"/>
                        </a:rPr>
                        <a:t>Presidio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1639" marR="1639" marT="1639" marB="0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u="none" strike="noStrike">
                          <a:effectLst/>
                          <a:latin typeface="Montserrat" panose="00000500000000000000" pitchFamily="2" charset="0"/>
                        </a:rPr>
                        <a:t>      -  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1639" marR="1639" marT="1639" marB="0"/>
                </a:tc>
                <a:extLst>
                  <a:ext uri="{0D108BD9-81ED-4DB2-BD59-A6C34878D82A}">
                    <a16:rowId xmlns:a16="http://schemas.microsoft.com/office/drawing/2014/main" val="10493413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81158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1B368A2-10D8-9F39-A0D4-077EDFFBFF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29606"/>
            <a:ext cx="7582619" cy="3263504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/>
              <a:t>Support clients with applying &amp; keeping benefits</a:t>
            </a:r>
          </a:p>
          <a:p>
            <a:pPr marL="914400" lvl="1"/>
            <a:r>
              <a:rPr lang="en-US" sz="1600"/>
              <a:t>Help tech-comfortable clients set up online </a:t>
            </a:r>
            <a:r>
              <a:rPr lang="en-US" sz="1600" err="1"/>
              <a:t>BenefitsCal</a:t>
            </a:r>
            <a:r>
              <a:rPr lang="en-US" sz="1600"/>
              <a:t> accounts so clients can submit documentation electronically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/>
              <a:t>Offer volunteer opportunities to help clients meet requirements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/>
              <a:t>Share accurate information</a:t>
            </a:r>
          </a:p>
          <a:p>
            <a:pPr marL="914400" lvl="1"/>
            <a:r>
              <a:rPr lang="en-US" sz="1600"/>
              <a:t>Regularly check SFHSA’s website for updates:</a:t>
            </a:r>
          </a:p>
          <a:p>
            <a:pPr lvl="1" indent="0">
              <a:buNone/>
            </a:pPr>
            <a:r>
              <a:rPr lang="en-US" sz="1600"/>
              <a:t>      </a:t>
            </a:r>
            <a:r>
              <a:rPr lang="en-US" sz="1600">
                <a:hlinkClick r:id="rId3"/>
              </a:rPr>
              <a:t>https://www.sfhsa.org/community-partner-resources</a:t>
            </a:r>
            <a:endParaRPr lang="en-US" sz="1600"/>
          </a:p>
          <a:p>
            <a:pPr marL="914400" lvl="1"/>
            <a:r>
              <a:rPr lang="en-US" sz="1600"/>
              <a:t>Subscribe to the </a:t>
            </a:r>
            <a:r>
              <a:rPr lang="en-US" sz="1600" b="1">
                <a:hlinkClick r:id="rId4" tooltip="https://app.e2ma.net/app2/audience/signup/2000575/1948674/"/>
              </a:rPr>
              <a:t>Quarterly Partners Newsletter</a:t>
            </a:r>
            <a:r>
              <a:rPr lang="en-US" sz="1600" b="1"/>
              <a:t> </a:t>
            </a:r>
            <a:r>
              <a:rPr lang="en-US" sz="1600"/>
              <a:t>about our services' updates and events</a:t>
            </a:r>
          </a:p>
          <a:p>
            <a:pPr marL="914400" lvl="1"/>
            <a:endParaRPr lang="en-US" sz="160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5C6FCC2-C61D-9A05-E7AF-0E272388A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0CEC5681-A4CC-C347-9721-5601B8E08378}" type="slidenum">
              <a:rPr lang="en-US" sz="750" smtClean="0">
                <a:solidFill>
                  <a:srgbClr val="424640"/>
                </a:solidFill>
                <a:latin typeface="Montserrat Light" pitchFamily="2" charset="77"/>
                <a:cs typeface="Poppins" pitchFamily="2" charset="77"/>
              </a:rPr>
              <a:pPr algn="ctr"/>
              <a:t>13</a:t>
            </a:fld>
            <a:endParaRPr lang="en-US" sz="750">
              <a:solidFill>
                <a:srgbClr val="424640"/>
              </a:solidFill>
              <a:latin typeface="Montserrat Light" pitchFamily="2" charset="77"/>
              <a:cs typeface="Poppins" pitchFamily="2" charset="77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8DBC75E-DF7C-215B-CFFD-DFA2D67C3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Community Partnership</a:t>
            </a:r>
          </a:p>
        </p:txBody>
      </p:sp>
    </p:spTree>
    <p:extLst>
      <p:ext uri="{BB962C8B-B14F-4D97-AF65-F5344CB8AC3E}">
        <p14:creationId xmlns:p14="http://schemas.microsoft.com/office/powerpoint/2010/main" val="3084647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FDA650-E6ED-8F7E-CA52-E3F6718124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CB755-B1A8-A990-68A6-D5869743195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Policy</a:t>
            </a:r>
          </a:p>
        </p:txBody>
      </p:sp>
    </p:spTree>
    <p:extLst>
      <p:ext uri="{BB962C8B-B14F-4D97-AF65-F5344CB8AC3E}">
        <p14:creationId xmlns:p14="http://schemas.microsoft.com/office/powerpoint/2010/main" val="35848267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563B1B-0482-DCCB-EFF6-30F0DA4D69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53312C2-8FF7-5ED1-9798-3F6C4911F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defTabSz="457189"/>
            <a:fld id="{0CEC5681-A4CC-C347-9721-5601B8E08378}" type="slidenum">
              <a:rPr lang="en-US" sz="750">
                <a:solidFill>
                  <a:srgbClr val="424640"/>
                </a:solidFill>
                <a:latin typeface="Montserrat Light" pitchFamily="2" charset="77"/>
                <a:cs typeface="Poppins" pitchFamily="2" charset="77"/>
              </a:rPr>
              <a:pPr algn="ctr" defTabSz="457189"/>
              <a:t>3</a:t>
            </a:fld>
            <a:endParaRPr lang="en-US" sz="750">
              <a:solidFill>
                <a:srgbClr val="424640"/>
              </a:solidFill>
              <a:latin typeface="Montserrat Light" pitchFamily="2" charset="77"/>
              <a:cs typeface="Poppins" pitchFamily="2" charset="77"/>
            </a:endParaRP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4519F039-D393-E764-1ED3-E00867D9AD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8446" y="1143723"/>
            <a:ext cx="8268355" cy="3658540"/>
          </a:xfrm>
        </p:spPr>
        <p:txBody>
          <a:bodyPr vert="horz" lIns="64008" tIns="137160" rIns="137160" bIns="64008" numCol="1" rtlCol="0" anchor="t">
            <a:noAutofit/>
          </a:bodyPr>
          <a:lstStyle/>
          <a:p>
            <a:r>
              <a:rPr lang="en-US" sz="1400">
                <a:latin typeface="Montserrat"/>
              </a:rPr>
              <a:t>California’s waiver of the CalFresh work requirement has ended. Starting June 1, 2026, many CalFresh recipients are required to meet federal work requirements under newly-expanded definitions. </a:t>
            </a:r>
          </a:p>
          <a:p>
            <a:r>
              <a:rPr lang="en-US" sz="1400">
                <a:latin typeface="Montserrat"/>
              </a:rPr>
              <a:t>The work requirements apply to Able-Bodied Adults Without Dependents (ABAWDs) or people who:</a:t>
            </a:r>
          </a:p>
          <a:p>
            <a:pPr marL="842645" lvl="1" indent="-213995"/>
            <a:r>
              <a:rPr lang="en-US" sz="1400">
                <a:latin typeface="Montserrat"/>
              </a:rPr>
              <a:t>Are adults 18-64</a:t>
            </a:r>
          </a:p>
          <a:p>
            <a:pPr marL="842645" lvl="1" indent="-213995"/>
            <a:r>
              <a:rPr lang="en-US" sz="1400">
                <a:latin typeface="Montserrat"/>
              </a:rPr>
              <a:t>Can work</a:t>
            </a:r>
          </a:p>
          <a:p>
            <a:pPr marL="842645" lvl="1" indent="-213995"/>
            <a:r>
              <a:rPr lang="en-US" sz="1400">
                <a:latin typeface="Montserrat"/>
              </a:rPr>
              <a:t>Do not care for a child under 14 </a:t>
            </a:r>
          </a:p>
          <a:p>
            <a:r>
              <a:rPr lang="en-US" sz="1400">
                <a:latin typeface="Montserrat"/>
              </a:rPr>
              <a:t>People subject to these requirements can only get 3 months of benefits in a 3-year period unless they meet certain work requirements or qualify for an exemption. </a:t>
            </a:r>
          </a:p>
          <a:p>
            <a:r>
              <a:rPr lang="en-US" sz="1400">
                <a:latin typeface="Montserrat"/>
              </a:rPr>
              <a:t>Starting June 2026, applicants will be subject to HR 1 screening and work rules, while existing clients will be subject at their next renewal.  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25D6328-3EC1-DB58-2D86-DEF224DD02BA}"/>
              </a:ext>
            </a:extLst>
          </p:cNvPr>
          <p:cNvSpPr txBox="1">
            <a:spLocks/>
          </p:cNvSpPr>
          <p:nvPr/>
        </p:nvSpPr>
        <p:spPr>
          <a:xfrm>
            <a:off x="457200" y="407735"/>
            <a:ext cx="7670202" cy="397271"/>
          </a:xfrm>
          <a:prstGeom prst="rect">
            <a:avLst/>
          </a:prstGeom>
        </p:spPr>
        <p:txBody>
          <a:bodyPr vert="horz" lIns="27432" tIns="48006" rIns="27432" bIns="48006" rtlCol="0" anchor="ctr" anchorCtr="0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67" b="1" i="0" kern="1200">
                <a:solidFill>
                  <a:schemeClr val="accent4"/>
                </a:solidFill>
                <a:latin typeface="Prodigy Sans SemiBold" pitchFamily="2" charset="77"/>
                <a:ea typeface="+mj-ea"/>
                <a:cs typeface="+mj-cs"/>
              </a:defRPr>
            </a:lvl1pPr>
          </a:lstStyle>
          <a:p>
            <a:r>
              <a:rPr lang="en-US" sz="2600">
                <a:solidFill>
                  <a:srgbClr val="064B18"/>
                </a:solidFill>
                <a:latin typeface="Prodigy Sans SemiBold"/>
              </a:rPr>
              <a:t>CalFresh: Expanded Work Requirements</a:t>
            </a:r>
            <a:endParaRPr lang="en-US" sz="2600">
              <a:solidFill>
                <a:srgbClr val="064B18"/>
              </a:solidFill>
            </a:endParaRP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C0E664F3-188B-BF90-99DA-4072CBB99E94}"/>
              </a:ext>
            </a:extLst>
          </p:cNvPr>
          <p:cNvSpPr txBox="1">
            <a:spLocks/>
          </p:cNvSpPr>
          <p:nvPr/>
        </p:nvSpPr>
        <p:spPr>
          <a:xfrm>
            <a:off x="457200" y="796054"/>
            <a:ext cx="8095129" cy="349250"/>
          </a:xfrm>
          <a:prstGeom prst="rect">
            <a:avLst/>
          </a:prstGeom>
        </p:spPr>
        <p:txBody>
          <a:bodyPr vert="horz" lIns="68580" tIns="34290" rIns="68580" bIns="34290" rtlCol="0" anchor="ctr" anchorCtr="0">
            <a:norm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33" b="0" i="0" kern="1200">
                <a:solidFill>
                  <a:srgbClr val="699652"/>
                </a:solidFill>
                <a:latin typeface="Montserrat" pitchFamily="2" charset="77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" b="1">
                <a:latin typeface="Montserrat"/>
              </a:rPr>
              <a:t>Implementation Date: June 1, 2026</a:t>
            </a:r>
          </a:p>
        </p:txBody>
      </p:sp>
    </p:spTree>
    <p:extLst>
      <p:ext uri="{BB962C8B-B14F-4D97-AF65-F5344CB8AC3E}">
        <p14:creationId xmlns:p14="http://schemas.microsoft.com/office/powerpoint/2010/main" val="37740842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C69EE7-7658-A19A-71A1-1834ECABFE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17BCD6-4DDE-B6D3-3987-B86258A8A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defTabSz="457178"/>
            <a:fld id="{0CEC5681-A4CC-C347-9721-5601B8E08378}" type="slidenum">
              <a:rPr lang="en-US" sz="750">
                <a:solidFill>
                  <a:srgbClr val="424640"/>
                </a:solidFill>
                <a:latin typeface="Montserrat Light" pitchFamily="2" charset="77"/>
                <a:cs typeface="Poppins" pitchFamily="2" charset="77"/>
              </a:rPr>
              <a:pPr algn="ctr" defTabSz="457178"/>
              <a:t>4</a:t>
            </a:fld>
            <a:endParaRPr lang="en-US" sz="750">
              <a:solidFill>
                <a:srgbClr val="424640"/>
              </a:solidFill>
              <a:latin typeface="Montserrat Light" pitchFamily="2" charset="77"/>
              <a:cs typeface="Poppins" pitchFamily="2" charset="77"/>
            </a:endParaRP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50CA4279-73ED-1E74-A52A-1871F30DED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6414" y="1451091"/>
            <a:ext cx="8605615" cy="2724286"/>
          </a:xfrm>
        </p:spPr>
        <p:txBody>
          <a:bodyPr vert="horz" lIns="64008" tIns="137160" rIns="137160" bIns="64008" numCol="2" rtlCol="0" anchor="t">
            <a:noAutofit/>
          </a:bodyPr>
          <a:lstStyle/>
          <a:p>
            <a:pPr marL="174625" indent="-174625" fontAlgn="base">
              <a:lnSpc>
                <a:spcPct val="100000"/>
              </a:lnSpc>
              <a:buChar char="•"/>
            </a:pPr>
            <a:r>
              <a:rPr lang="en-US" sz="1500">
                <a:latin typeface="Montserrat"/>
              </a:rPr>
              <a:t> Cares for a child under 14​*</a:t>
            </a:r>
          </a:p>
          <a:p>
            <a:pPr marL="174625" indent="-174625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500">
                <a:latin typeface="Montserrat"/>
              </a:rPr>
              <a:t> Is pregnant</a:t>
            </a:r>
          </a:p>
          <a:p>
            <a:pPr marL="213995" indent="-213995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500">
                <a:latin typeface="Montserrat"/>
              </a:rPr>
              <a:t>Physically or mentally unfit to work (based on interview)</a:t>
            </a:r>
          </a:p>
          <a:p>
            <a:pPr marL="213995" indent="-21399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500">
                <a:latin typeface="Montserrat"/>
              </a:rPr>
              <a:t>Works 30+ hours/week or earns $217.50+ per week</a:t>
            </a:r>
          </a:p>
          <a:p>
            <a:pPr marL="213995" indent="-213995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500">
                <a:latin typeface="Montserrat"/>
              </a:rPr>
              <a:t>Is in school at least half-time​</a:t>
            </a:r>
          </a:p>
          <a:p>
            <a:pPr marL="213995" indent="-213995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500">
                <a:latin typeface="Montserrat"/>
              </a:rPr>
              <a:t>Is participating regularly in a substance treatment program</a:t>
            </a:r>
          </a:p>
          <a:p>
            <a:pPr marL="213995" indent="-213995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500">
                <a:latin typeface="Montserrat"/>
              </a:rPr>
              <a:t>Receives/applies for Unemployment Insurance​ or disability benefits</a:t>
            </a:r>
          </a:p>
          <a:p>
            <a:pPr marL="213995" indent="-213995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500">
                <a:latin typeface="Montserrat"/>
              </a:rPr>
              <a:t>Cares for an ill or disabled person</a:t>
            </a:r>
          </a:p>
          <a:p>
            <a:pPr marL="213995" indent="-21399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500">
                <a:latin typeface="Montserrat"/>
              </a:rPr>
              <a:t>Meets CalWORKs work requirements</a:t>
            </a:r>
          </a:p>
          <a:p>
            <a:pPr marL="213995" indent="-21399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500">
                <a:latin typeface="Montserrat"/>
              </a:rPr>
              <a:t>Is U.S. Native American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0BE2913-86CB-8A3F-6B36-F1ADC0980318}"/>
              </a:ext>
            </a:extLst>
          </p:cNvPr>
          <p:cNvSpPr txBox="1">
            <a:spLocks/>
          </p:cNvSpPr>
          <p:nvPr/>
        </p:nvSpPr>
        <p:spPr>
          <a:xfrm>
            <a:off x="326189" y="282708"/>
            <a:ext cx="8379701" cy="368696"/>
          </a:xfrm>
          <a:prstGeom prst="rect">
            <a:avLst/>
          </a:prstGeom>
        </p:spPr>
        <p:txBody>
          <a:bodyPr vert="horz" lIns="27432" tIns="48006" rIns="27432" bIns="48006" rtlCol="0" anchor="ctr" anchorCtr="0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67" b="1" i="0" kern="1200">
                <a:solidFill>
                  <a:schemeClr val="accent4"/>
                </a:solidFill>
                <a:latin typeface="Prodigy Sans SemiBold" pitchFamily="2" charset="77"/>
                <a:ea typeface="+mj-ea"/>
                <a:cs typeface="+mj-cs"/>
              </a:defRPr>
            </a:lvl1pPr>
          </a:lstStyle>
          <a:p>
            <a:pPr defTabSz="914354"/>
            <a:r>
              <a:rPr lang="en-US" sz="2600">
                <a:solidFill>
                  <a:srgbClr val="064B18"/>
                </a:solidFill>
                <a:latin typeface="Prodigy Sans SemiBold"/>
              </a:rPr>
              <a:t>CalFresh: Expanded Work Requirements (continued)</a:t>
            </a:r>
            <a:endParaRPr lang="en-US" sz="2600">
              <a:solidFill>
                <a:srgbClr val="064B18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8880AD-1100-C366-7223-496B588FF777}"/>
              </a:ext>
            </a:extLst>
          </p:cNvPr>
          <p:cNvSpPr txBox="1"/>
          <p:nvPr/>
        </p:nvSpPr>
        <p:spPr>
          <a:xfrm>
            <a:off x="316664" y="1208070"/>
            <a:ext cx="457298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00000"/>
              </a:lnSpc>
            </a:pPr>
            <a:r>
              <a:rPr lang="en-US" sz="1600" b="1">
                <a:solidFill>
                  <a:schemeClr val="accent6"/>
                </a:solidFill>
                <a:latin typeface="Montserrat" panose="00000500000000000000" pitchFamily="2" charset="0"/>
              </a:rPr>
              <a:t>Exemptions remain for anyone who: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FDD3DF-0272-ABC9-F6DC-4037E391C479}"/>
              </a:ext>
            </a:extLst>
          </p:cNvPr>
          <p:cNvSpPr txBox="1">
            <a:spLocks/>
          </p:cNvSpPr>
          <p:nvPr/>
        </p:nvSpPr>
        <p:spPr>
          <a:xfrm>
            <a:off x="316664" y="846527"/>
            <a:ext cx="8095129" cy="349250"/>
          </a:xfrm>
          <a:prstGeom prst="rect">
            <a:avLst/>
          </a:prstGeom>
        </p:spPr>
        <p:txBody>
          <a:bodyPr vert="horz" lIns="68580" tIns="34290" rIns="68580" bIns="34290" rtlCol="0" anchor="ctr" anchorCtr="0">
            <a:norm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33" b="0" i="0" kern="1200">
                <a:solidFill>
                  <a:srgbClr val="699652"/>
                </a:solidFill>
                <a:latin typeface="Montserrat" pitchFamily="2" charset="77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>
                <a:latin typeface="Montserrat Bold" panose="00000800000000000000" pitchFamily="2" charset="0"/>
              </a:rPr>
              <a:t>Implementation Date: June 1, 2026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C643212-18EC-74B5-B894-006099CC2101}"/>
              </a:ext>
            </a:extLst>
          </p:cNvPr>
          <p:cNvSpPr txBox="1"/>
          <p:nvPr/>
        </p:nvSpPr>
        <p:spPr>
          <a:xfrm>
            <a:off x="323850" y="4170045"/>
            <a:ext cx="860107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900" i="1">
                <a:solidFill>
                  <a:schemeClr val="accent6"/>
                </a:solidFill>
                <a:latin typeface="Montserrat"/>
              </a:rPr>
              <a:t>*</a:t>
            </a:r>
            <a:r>
              <a:rPr lang="en-US" sz="900">
                <a:solidFill>
                  <a:schemeClr val="accent6"/>
                </a:solidFill>
                <a:latin typeface="Montserrat"/>
              </a:rPr>
              <a:t>People experiencing homelessness, veterans and individuals age 24 or younger in foster care are no longer categorically exempt</a:t>
            </a:r>
            <a:r>
              <a:rPr lang="en-US" sz="900">
                <a:solidFill>
                  <a:schemeClr val="accent6"/>
                </a:solidFill>
                <a:latin typeface="Montserrat SemiBold"/>
              </a:rPr>
              <a:t>.  </a:t>
            </a:r>
            <a:r>
              <a:rPr lang="en-US" sz="900" i="1">
                <a:solidFill>
                  <a:schemeClr val="accent6"/>
                </a:solidFill>
                <a:latin typeface="Montserrat"/>
              </a:rPr>
              <a:t>Similarly, adults living in the home are no longer categorically exempt, but instead must be at least partially responsible for the care of the dependent.</a:t>
            </a:r>
            <a:endParaRPr lang="en-US" sz="900">
              <a:solidFill>
                <a:schemeClr val="accent6"/>
              </a:solidFill>
              <a:latin typeface="Montserrat"/>
            </a:endParaRPr>
          </a:p>
          <a:p>
            <a:pPr algn="l"/>
            <a:endParaRPr lang="en-US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50098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52F9FA-C7F2-C54E-787A-F3076E2208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8960BF-16EA-E03C-663A-AD18BF2F6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defTabSz="457178"/>
            <a:fld id="{0CEC5681-A4CC-C347-9721-5601B8E08378}" type="slidenum">
              <a:rPr lang="en-US" sz="750">
                <a:solidFill>
                  <a:srgbClr val="424640"/>
                </a:solidFill>
                <a:latin typeface="Montserrat Light" pitchFamily="2" charset="77"/>
                <a:cs typeface="Poppins" pitchFamily="2" charset="77"/>
              </a:rPr>
              <a:pPr algn="ctr" defTabSz="457178"/>
              <a:t>5</a:t>
            </a:fld>
            <a:endParaRPr lang="en-US" sz="750">
              <a:solidFill>
                <a:srgbClr val="424640"/>
              </a:solidFill>
              <a:latin typeface="Montserrat Light" pitchFamily="2" charset="77"/>
              <a:cs typeface="Poppins" pitchFamily="2" charset="77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57A8CD8-8B12-86E6-8277-66F004B6A3BD}"/>
              </a:ext>
            </a:extLst>
          </p:cNvPr>
          <p:cNvSpPr txBox="1">
            <a:spLocks/>
          </p:cNvSpPr>
          <p:nvPr/>
        </p:nvSpPr>
        <p:spPr>
          <a:xfrm>
            <a:off x="457200" y="270576"/>
            <a:ext cx="8436851" cy="368696"/>
          </a:xfrm>
          <a:prstGeom prst="rect">
            <a:avLst/>
          </a:prstGeom>
        </p:spPr>
        <p:txBody>
          <a:bodyPr vert="horz" lIns="27432" tIns="48006" rIns="27432" bIns="48006" rtlCol="0" anchor="ctr" anchorCtr="0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67" b="1" i="0" kern="1200">
                <a:solidFill>
                  <a:schemeClr val="accent4"/>
                </a:solidFill>
                <a:latin typeface="Prodigy Sans SemiBold" pitchFamily="2" charset="77"/>
                <a:ea typeface="+mj-ea"/>
                <a:cs typeface="+mj-cs"/>
              </a:defRPr>
            </a:lvl1pPr>
          </a:lstStyle>
          <a:p>
            <a:pPr defTabSz="914354"/>
            <a:r>
              <a:rPr lang="en-US" sz="2600">
                <a:solidFill>
                  <a:srgbClr val="064B18"/>
                </a:solidFill>
                <a:latin typeface="Prodigy Sans SemiBold"/>
              </a:rPr>
              <a:t>CalFresh: Expanded Work Requirements (continued)</a:t>
            </a:r>
            <a:endParaRPr lang="en-US" sz="2600">
              <a:solidFill>
                <a:srgbClr val="064B18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9CB3A5-9958-D0FE-E6D6-3720993ED6C8}"/>
              </a:ext>
            </a:extLst>
          </p:cNvPr>
          <p:cNvSpPr txBox="1"/>
          <p:nvPr/>
        </p:nvSpPr>
        <p:spPr>
          <a:xfrm>
            <a:off x="316664" y="1111004"/>
            <a:ext cx="8117041" cy="58477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600" b="1">
                <a:solidFill>
                  <a:schemeClr val="accent6"/>
                </a:solidFill>
                <a:latin typeface="Montserrat"/>
              </a:rPr>
              <a:t>If not exempt, someone can meet work requirements by doing </a:t>
            </a:r>
            <a:r>
              <a:rPr lang="en-US" sz="1600" b="1" u="sng">
                <a:solidFill>
                  <a:schemeClr val="accent6"/>
                </a:solidFill>
                <a:latin typeface="Montserrat"/>
              </a:rPr>
              <a:t>one or more</a:t>
            </a:r>
            <a:r>
              <a:rPr lang="en-US" sz="1600" b="1">
                <a:solidFill>
                  <a:schemeClr val="accent6"/>
                </a:solidFill>
                <a:latin typeface="Montserrat"/>
              </a:rPr>
              <a:t> of the following: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AA688B-9E26-8A8D-BB08-710A59B242D6}"/>
              </a:ext>
            </a:extLst>
          </p:cNvPr>
          <p:cNvSpPr txBox="1"/>
          <p:nvPr/>
        </p:nvSpPr>
        <p:spPr>
          <a:xfrm>
            <a:off x="316664" y="1777554"/>
            <a:ext cx="8438028" cy="297773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13995" indent="-213995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500">
                <a:solidFill>
                  <a:srgbClr val="42463F"/>
                </a:solidFill>
                <a:latin typeface="Montserrat"/>
              </a:rPr>
              <a:t>Working 20 hours per week or 80 hours per month</a:t>
            </a:r>
          </a:p>
          <a:p>
            <a:pPr marL="213995" indent="-213995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500">
                <a:solidFill>
                  <a:srgbClr val="42463F"/>
                </a:solidFill>
                <a:latin typeface="Montserrat"/>
              </a:rPr>
              <a:t>Volunteering or performing community service 20 hours per week, at least 80 hours per month</a:t>
            </a:r>
          </a:p>
          <a:p>
            <a:pPr marL="213995" indent="-213995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500">
                <a:solidFill>
                  <a:srgbClr val="42463F"/>
                </a:solidFill>
                <a:latin typeface="Montserrat"/>
              </a:rPr>
              <a:t>Participating in a qualifying employment training program 20 hours per week, at least 80 hours per month</a:t>
            </a:r>
          </a:p>
          <a:p>
            <a:pPr marL="213995" indent="-213995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500">
                <a:solidFill>
                  <a:srgbClr val="42463F"/>
                </a:solidFill>
                <a:latin typeface="Montserrat"/>
                <a:ea typeface="+mn-lt"/>
                <a:cs typeface="+mn-lt"/>
              </a:rPr>
              <a:t>Participating in SFHSA Workfare</a:t>
            </a:r>
          </a:p>
          <a:p>
            <a:pPr marL="671195" lvl="1" indent="-213995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500">
                <a:solidFill>
                  <a:srgbClr val="42463F"/>
                </a:solidFill>
                <a:latin typeface="Montserrat"/>
              </a:rPr>
              <a:t>The number of workfare hours required per month is determined by dividing the CalFresh benefit amount by the City's minimum wage​ (e.g., $250 monthly benefit / $19 SF minimum wage = 13 hours per month)</a:t>
            </a:r>
          </a:p>
          <a:p>
            <a:pPr marL="671195" lvl="1" indent="-213995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500">
                <a:solidFill>
                  <a:srgbClr val="42463F"/>
                </a:solidFill>
                <a:latin typeface="Montserrat"/>
              </a:rPr>
              <a:t>Workfare can be a placement in a City Agency or with a nonprofit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9BDB78-6600-E2DE-9AF3-F27C7CC2DEEA}"/>
              </a:ext>
            </a:extLst>
          </p:cNvPr>
          <p:cNvSpPr txBox="1">
            <a:spLocks/>
          </p:cNvSpPr>
          <p:nvPr/>
        </p:nvSpPr>
        <p:spPr>
          <a:xfrm>
            <a:off x="316664" y="679979"/>
            <a:ext cx="8095129" cy="349250"/>
          </a:xfrm>
          <a:prstGeom prst="rect">
            <a:avLst/>
          </a:prstGeom>
        </p:spPr>
        <p:txBody>
          <a:bodyPr vert="horz" lIns="68580" tIns="34290" rIns="68580" bIns="34290" rtlCol="0" anchor="ctr" anchorCtr="0">
            <a:norm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33" b="0" i="0" kern="1200">
                <a:solidFill>
                  <a:srgbClr val="699652"/>
                </a:solidFill>
                <a:latin typeface="Montserrat" pitchFamily="2" charset="77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>
                <a:latin typeface="Montserrat"/>
              </a:rPr>
              <a:t>Implementation Date: June 1, 2026</a:t>
            </a:r>
          </a:p>
        </p:txBody>
      </p:sp>
    </p:spTree>
    <p:extLst>
      <p:ext uri="{BB962C8B-B14F-4D97-AF65-F5344CB8AC3E}">
        <p14:creationId xmlns:p14="http://schemas.microsoft.com/office/powerpoint/2010/main" val="19161601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E1DB2B-381E-FBA9-E095-B13F4B5BD9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7A9AA101-188E-454E-E6DE-339B5E412D5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32288" y="418805"/>
            <a:ext cx="8252263" cy="39727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27432" tIns="48006" rIns="27432" bIns="4800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67" b="1" i="0" kern="1200">
                <a:solidFill>
                  <a:schemeClr val="accent4"/>
                </a:solidFill>
                <a:latin typeface="Prodigy Sans SemiBold" pitchFamily="2" charset="77"/>
                <a:ea typeface="+mj-ea"/>
                <a:cs typeface="+mj-cs"/>
              </a:defRPr>
            </a:lvl1pPr>
          </a:lstStyle>
          <a:p>
            <a:pPr defTabSz="914354">
              <a:defRPr/>
            </a:pPr>
            <a:br>
              <a:rPr lang="en-US" sz="2100">
                <a:solidFill>
                  <a:srgbClr val="064B18"/>
                </a:solidFill>
                <a:latin typeface="Prodigy Sans SemiBold"/>
              </a:rPr>
            </a:br>
            <a:r>
              <a:rPr kumimoji="0" lang="en-US" sz="2100" b="1" i="0" u="none" strike="noStrike" kern="1200" cap="none" spc="0" normalizeH="0" baseline="0" noProof="0">
                <a:ln>
                  <a:noFill/>
                </a:ln>
                <a:solidFill>
                  <a:srgbClr val="064B18"/>
                </a:solidFill>
                <a:effectLst/>
                <a:uLnTx/>
                <a:uFillTx/>
                <a:latin typeface="Prodigy Sans SemiBold"/>
                <a:ea typeface="+mj-ea"/>
                <a:cs typeface="+mj-cs"/>
              </a:rPr>
              <a:t>CalFresh</a:t>
            </a:r>
            <a:r>
              <a:rPr lang="en-US" sz="2100">
                <a:solidFill>
                  <a:srgbClr val="064B18"/>
                </a:solidFill>
                <a:latin typeface="Prodigy Sans SemiBold"/>
              </a:rPr>
              <a:t>: Expanded W</a:t>
            </a:r>
            <a:r>
              <a:rPr kumimoji="0" lang="en-US" sz="2100" b="1" i="0" u="none" strike="noStrike" kern="1200" cap="none" spc="0" normalizeH="0" baseline="0" noProof="0">
                <a:ln>
                  <a:noFill/>
                </a:ln>
                <a:solidFill>
                  <a:srgbClr val="064B18"/>
                </a:solidFill>
                <a:effectLst/>
                <a:uLnTx/>
                <a:uFillTx/>
                <a:latin typeface="Prodigy Sans SemiBold"/>
                <a:ea typeface="+mj-ea"/>
                <a:cs typeface="+mj-cs"/>
              </a:rPr>
              <a:t>ork </a:t>
            </a:r>
            <a:r>
              <a:rPr lang="en-US" sz="2100">
                <a:solidFill>
                  <a:srgbClr val="064B18"/>
                </a:solidFill>
                <a:latin typeface="Prodigy Sans SemiBold"/>
              </a:rPr>
              <a:t>R</a:t>
            </a:r>
            <a:r>
              <a:rPr kumimoji="0" lang="en-US" sz="2100" b="1" i="0" u="none" strike="noStrike" kern="1200" cap="none" spc="0" normalizeH="0" baseline="0" noProof="0">
                <a:ln>
                  <a:noFill/>
                </a:ln>
                <a:solidFill>
                  <a:srgbClr val="064B18"/>
                </a:solidFill>
                <a:effectLst/>
                <a:uLnTx/>
                <a:uFillTx/>
                <a:latin typeface="Prodigy Sans SemiBold"/>
                <a:ea typeface="+mj-ea"/>
                <a:cs typeface="+mj-cs"/>
              </a:rPr>
              <a:t>equirements</a:t>
            </a:r>
            <a:r>
              <a:rPr lang="en-US" sz="2100">
                <a:solidFill>
                  <a:srgbClr val="064B18"/>
                </a:solidFill>
                <a:latin typeface="Prodigy Sans SemiBold"/>
              </a:rPr>
              <a:t> (continued)</a:t>
            </a:r>
            <a:endParaRPr lang="en-US" sz="2100" b="0">
              <a:solidFill>
                <a:srgbClr val="000000"/>
              </a:solidFill>
              <a:latin typeface="Prodigy Sans SemiBold"/>
            </a:endParaRPr>
          </a:p>
          <a:p>
            <a:pPr defTabSz="914354">
              <a:defRPr/>
            </a:pPr>
            <a:endParaRPr lang="en-US" sz="2600">
              <a:solidFill>
                <a:srgbClr val="017493"/>
              </a:solidFill>
            </a:endParaRP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A1D766EC-2647-1463-55EF-79D7A3615501}"/>
              </a:ext>
            </a:extLst>
          </p:cNvPr>
          <p:cNvSpPr txBox="1">
            <a:spLocks/>
          </p:cNvSpPr>
          <p:nvPr/>
        </p:nvSpPr>
        <p:spPr>
          <a:xfrm>
            <a:off x="432288" y="883778"/>
            <a:ext cx="7814314" cy="349250"/>
          </a:xfrm>
          <a:prstGeom prst="rect">
            <a:avLst/>
          </a:prstGeom>
        </p:spPr>
        <p:txBody>
          <a:bodyPr vert="horz" lIns="68580" tIns="34290" rIns="68580" bIns="34290" rtlCol="0" anchor="ctr" anchorCtr="0">
            <a:no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33" b="0" i="0" kern="1200">
                <a:solidFill>
                  <a:srgbClr val="699652"/>
                </a:solidFill>
                <a:latin typeface="Montserrat" pitchFamily="2" charset="77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>
                <a:latin typeface="Montserrat"/>
              </a:rPr>
              <a:t>Starting </a:t>
            </a:r>
            <a:r>
              <a:rPr lang="en-US" sz="1600" b="1"/>
              <a:t>June 1, 2026</a:t>
            </a:r>
            <a:endParaRPr lang="en-US" sz="160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DC336B5-6C8B-D68A-D7BD-4E14FC7AC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defTabSz="457178"/>
            <a:fld id="{0CEC5681-A4CC-C347-9721-5601B8E08378}" type="slidenum">
              <a:rPr lang="en-US">
                <a:cs typeface="Poppins" pitchFamily="2" charset="77"/>
              </a:rPr>
              <a:pPr algn="ctr" defTabSz="457178"/>
              <a:t>6</a:t>
            </a:fld>
            <a:endParaRPr lang="en-US">
              <a:cs typeface="Poppins" pitchFamily="2" charset="7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FE889EC-2B50-EFB9-E538-D16A9A129C9B}"/>
              </a:ext>
            </a:extLst>
          </p:cNvPr>
          <p:cNvSpPr txBox="1"/>
          <p:nvPr/>
        </p:nvSpPr>
        <p:spPr>
          <a:xfrm>
            <a:off x="520784" y="1300730"/>
            <a:ext cx="7769372" cy="34778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ts val="1800"/>
              </a:lnSpc>
              <a:spcBef>
                <a:spcPts val="600"/>
              </a:spcBef>
            </a:pPr>
            <a:r>
              <a:rPr lang="en-US" sz="1600" b="1">
                <a:solidFill>
                  <a:schemeClr val="accent6"/>
                </a:solidFill>
                <a:latin typeface="Montserrat"/>
              </a:rPr>
              <a:t>Implementation Rollout:</a:t>
            </a:r>
          </a:p>
          <a:p>
            <a:pPr marL="285750" indent="-285750">
              <a:lnSpc>
                <a:spcPts val="18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b="1">
                <a:solidFill>
                  <a:schemeClr val="accent6"/>
                </a:solidFill>
                <a:latin typeface="Montserrat"/>
              </a:rPr>
              <a:t>New Applicants </a:t>
            </a:r>
            <a:r>
              <a:rPr lang="en-US" sz="1600">
                <a:solidFill>
                  <a:schemeClr val="accent6"/>
                </a:solidFill>
                <a:latin typeface="Montserrat"/>
              </a:rPr>
              <a:t>will be subject to screening and the expanded work requirements starting June 1</a:t>
            </a:r>
          </a:p>
          <a:p>
            <a:pPr marL="285750" indent="-285750">
              <a:lnSpc>
                <a:spcPts val="18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b="1">
                <a:solidFill>
                  <a:schemeClr val="accent6"/>
                </a:solidFill>
                <a:latin typeface="Montserrat"/>
              </a:rPr>
              <a:t>Ongoing Households </a:t>
            </a:r>
            <a:r>
              <a:rPr lang="en-US" sz="1600">
                <a:solidFill>
                  <a:schemeClr val="accent6"/>
                </a:solidFill>
                <a:latin typeface="Montserrat"/>
              </a:rPr>
              <a:t>will be subject to screening and the expanded work requirements at their </a:t>
            </a:r>
            <a:r>
              <a:rPr lang="en-US" sz="1600" u="sng">
                <a:solidFill>
                  <a:schemeClr val="accent6"/>
                </a:solidFill>
                <a:latin typeface="Montserrat"/>
              </a:rPr>
              <a:t>next recertification</a:t>
            </a:r>
            <a:r>
              <a:rPr lang="en-US" sz="1600">
                <a:solidFill>
                  <a:schemeClr val="accent6"/>
                </a:solidFill>
                <a:latin typeface="Montserrat"/>
              </a:rPr>
              <a:t>, starting for households with recertifications due in June. </a:t>
            </a:r>
          </a:p>
          <a:p>
            <a:pPr>
              <a:lnSpc>
                <a:spcPts val="1800"/>
              </a:lnSpc>
              <a:spcBef>
                <a:spcPts val="600"/>
              </a:spcBef>
            </a:pPr>
            <a:endParaRPr lang="en-US" sz="1600">
              <a:solidFill>
                <a:schemeClr val="accent6"/>
              </a:solidFill>
              <a:latin typeface="Montserrat" panose="00000500000000000000" pitchFamily="2" charset="0"/>
            </a:endParaRPr>
          </a:p>
          <a:p>
            <a:pPr>
              <a:lnSpc>
                <a:spcPts val="1800"/>
              </a:lnSpc>
              <a:spcBef>
                <a:spcPts val="600"/>
              </a:spcBef>
            </a:pPr>
            <a:r>
              <a:rPr lang="en-US" sz="1600" b="1">
                <a:solidFill>
                  <a:schemeClr val="accent6"/>
                </a:solidFill>
                <a:latin typeface="Montserrat"/>
              </a:rPr>
              <a:t>Example: </a:t>
            </a:r>
            <a:r>
              <a:rPr lang="en-US" sz="1600">
                <a:solidFill>
                  <a:schemeClr val="accent6"/>
                </a:solidFill>
                <a:latin typeface="Montserrat"/>
              </a:rPr>
              <a:t>A person applies and is approved for CalFresh in January 2026 with a 12-month certification period. This person will not be subject to the HR 1 screening and rules until their recertification in December 2026. </a:t>
            </a:r>
          </a:p>
          <a:p>
            <a:pPr>
              <a:lnSpc>
                <a:spcPts val="1800"/>
              </a:lnSpc>
              <a:spcBef>
                <a:spcPts val="600"/>
              </a:spcBef>
            </a:pPr>
            <a:r>
              <a:rPr lang="en-US" sz="1600">
                <a:solidFill>
                  <a:schemeClr val="accent6"/>
                </a:solidFill>
                <a:latin typeface="Montserrat"/>
              </a:rPr>
              <a:t>If screened and found not exempt, this person will be required to meet work rules starting January 2027 to keep getting CalFresh after the three-month limit.</a:t>
            </a:r>
          </a:p>
        </p:txBody>
      </p:sp>
    </p:spTree>
    <p:extLst>
      <p:ext uri="{BB962C8B-B14F-4D97-AF65-F5344CB8AC3E}">
        <p14:creationId xmlns:p14="http://schemas.microsoft.com/office/powerpoint/2010/main" val="21465380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94E88-B8AD-1D7F-1DD2-0504711981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1487248"/>
            <a:ext cx="3843867" cy="1306512"/>
          </a:xfrm>
        </p:spPr>
        <p:txBody>
          <a:bodyPr/>
          <a:lstStyle/>
          <a:p>
            <a:r>
              <a:rPr lang="en-US">
                <a:latin typeface="Prodigy Sans SemiBold"/>
              </a:rPr>
              <a:t>Client Impact Estimates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9FA994-11D9-4429-070A-6FF2081CBCF3}"/>
              </a:ext>
            </a:extLst>
          </p:cNvPr>
          <p:cNvSpPr txBox="1"/>
          <p:nvPr/>
        </p:nvSpPr>
        <p:spPr>
          <a:xfrm>
            <a:off x="509156" y="2045101"/>
            <a:ext cx="3546764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>
                <a:latin typeface="Montserrat" panose="00000500000000000000" pitchFamily="2" charset="0"/>
              </a:rPr>
              <a:t>Approximately 19,300 clients likely subject to work requirements and unlikely to qualify for exemption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300">
              <a:latin typeface="Montserrat" panose="00000500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>
                <a:latin typeface="Montserrat" panose="00000500000000000000" pitchFamily="2" charset="0"/>
              </a:rPr>
              <a:t>They represent about 18% of San Francisco’s CalFresh caseload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30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0305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93187-84F1-8494-3CB5-EC875115B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Projected Impact for</a:t>
            </a:r>
            <a:br>
              <a:rPr lang="en-US"/>
            </a:br>
            <a:r>
              <a:rPr lang="en-US"/>
              <a:t>CalFresh Caseload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1CC529-C0E1-2E78-101B-203BFBDBD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0CEC5681-A4CC-C347-9721-5601B8E08378}" type="slidenum">
              <a:rPr lang="en-US" sz="750" smtClean="0">
                <a:solidFill>
                  <a:srgbClr val="424640"/>
                </a:solidFill>
                <a:latin typeface="Montserrat Light" pitchFamily="2" charset="77"/>
                <a:cs typeface="Poppins" pitchFamily="2" charset="77"/>
              </a:rPr>
              <a:pPr algn="ctr"/>
              <a:t>8</a:t>
            </a:fld>
            <a:endParaRPr lang="en-US" sz="750">
              <a:solidFill>
                <a:srgbClr val="424640"/>
              </a:solidFill>
              <a:latin typeface="Montserrat Light" pitchFamily="2" charset="77"/>
              <a:cs typeface="Poppins" pitchFamily="2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6F2CAF-1191-3A7A-B515-6E704AE79FBA}"/>
              </a:ext>
            </a:extLst>
          </p:cNvPr>
          <p:cNvSpPr txBox="1"/>
          <p:nvPr/>
        </p:nvSpPr>
        <p:spPr>
          <a:xfrm>
            <a:off x="692727" y="4107873"/>
            <a:ext cx="194316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>
                <a:solidFill>
                  <a:schemeClr val="accent6">
                    <a:lumMod val="60000"/>
                    <a:lumOff val="40000"/>
                  </a:schemeClr>
                </a:solidFill>
                <a:latin typeface="Montserrat" panose="00000500000000000000" pitchFamily="2" charset="0"/>
              </a:rPr>
              <a:t>Source: </a:t>
            </a:r>
            <a:r>
              <a:rPr lang="en-US" sz="1000" i="1" err="1">
                <a:solidFill>
                  <a:schemeClr val="accent6">
                    <a:lumMod val="60000"/>
                    <a:lumOff val="40000"/>
                  </a:schemeClr>
                </a:solidFill>
                <a:latin typeface="Montserrat" panose="00000500000000000000" pitchFamily="2" charset="0"/>
              </a:rPr>
              <a:t>CalSAWS</a:t>
            </a:r>
            <a:r>
              <a:rPr lang="en-US" sz="1000" i="1">
                <a:solidFill>
                  <a:schemeClr val="accent6">
                    <a:lumMod val="60000"/>
                    <a:lumOff val="40000"/>
                  </a:schemeClr>
                </a:solidFill>
                <a:latin typeface="Montserrat" panose="00000500000000000000" pitchFamily="2" charset="0"/>
              </a:rPr>
              <a:t> May 2025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A0794E-3E82-6B22-8017-A4DC3053B6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107" y="1482420"/>
            <a:ext cx="8482693" cy="20235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07EB18A-1418-3A61-60C9-5037939A4A3D}"/>
              </a:ext>
            </a:extLst>
          </p:cNvPr>
          <p:cNvSpPr txBox="1"/>
          <p:nvPr/>
        </p:nvSpPr>
        <p:spPr>
          <a:xfrm>
            <a:off x="6971707" y="3089656"/>
            <a:ext cx="152317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i="1">
                <a:solidFill>
                  <a:schemeClr val="tx2"/>
                </a:solidFill>
                <a:latin typeface="Montserrat" panose="00000500000000000000" pitchFamily="2" charset="0"/>
              </a:rPr>
              <a:t>(CalFresh ABAWDs)</a:t>
            </a:r>
          </a:p>
        </p:txBody>
      </p:sp>
    </p:spTree>
    <p:extLst>
      <p:ext uri="{BB962C8B-B14F-4D97-AF65-F5344CB8AC3E}">
        <p14:creationId xmlns:p14="http://schemas.microsoft.com/office/powerpoint/2010/main" val="27991997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C18B47-D566-E52F-55EE-12E27E031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819" y="1654643"/>
            <a:ext cx="2812473" cy="1358721"/>
          </a:xfrm>
        </p:spPr>
        <p:txBody>
          <a:bodyPr/>
          <a:lstStyle/>
          <a:p>
            <a:r>
              <a:rPr lang="en-US"/>
              <a:t>CalFresh </a:t>
            </a:r>
            <a:br>
              <a:rPr lang="en-US"/>
            </a:br>
            <a:r>
              <a:rPr lang="en-US"/>
              <a:t>ABAWDs </a:t>
            </a:r>
            <a:br>
              <a:rPr lang="en-US"/>
            </a:br>
            <a:r>
              <a:rPr lang="en-US"/>
              <a:t>by Age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7115893-A963-0E73-60F8-C145695C4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0CEC5681-A4CC-C347-9721-5601B8E08378}" type="slidenum">
              <a:rPr lang="en-US" sz="750" smtClean="0">
                <a:solidFill>
                  <a:srgbClr val="424640"/>
                </a:solidFill>
                <a:latin typeface="Montserrat Light" pitchFamily="2" charset="77"/>
                <a:cs typeface="Poppins" pitchFamily="2" charset="77"/>
              </a:rPr>
              <a:pPr algn="ctr"/>
              <a:t>9</a:t>
            </a:fld>
            <a:endParaRPr lang="en-US" sz="750">
              <a:solidFill>
                <a:srgbClr val="424640"/>
              </a:solidFill>
              <a:latin typeface="Montserrat Light" pitchFamily="2" charset="77"/>
              <a:cs typeface="Poppins" pitchFamily="2" charset="7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CB0A30-B59E-356A-B3C2-84ACF010260A}"/>
              </a:ext>
            </a:extLst>
          </p:cNvPr>
          <p:cNvSpPr txBox="1"/>
          <p:nvPr/>
        </p:nvSpPr>
        <p:spPr>
          <a:xfrm>
            <a:off x="4821381" y="3965703"/>
            <a:ext cx="2355132" cy="246221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1000" i="1">
                <a:solidFill>
                  <a:schemeClr val="accent6">
                    <a:lumMod val="60000"/>
                    <a:lumOff val="40000"/>
                  </a:schemeClr>
                </a:solidFill>
                <a:latin typeface="Montserrat"/>
              </a:rPr>
              <a:t>Source: </a:t>
            </a:r>
            <a:r>
              <a:rPr lang="en-US" sz="1000" i="1" err="1">
                <a:solidFill>
                  <a:schemeClr val="accent6">
                    <a:lumMod val="60000"/>
                    <a:lumOff val="40000"/>
                  </a:schemeClr>
                </a:solidFill>
                <a:latin typeface="Montserrat"/>
              </a:rPr>
              <a:t>CalSAWS</a:t>
            </a:r>
            <a:r>
              <a:rPr lang="en-US" sz="1000" i="1">
                <a:solidFill>
                  <a:schemeClr val="accent6">
                    <a:lumMod val="60000"/>
                    <a:lumOff val="40000"/>
                  </a:schemeClr>
                </a:solidFill>
                <a:latin typeface="Montserrat"/>
              </a:rPr>
              <a:t> December 2025</a:t>
            </a:r>
            <a:endParaRPr lang="en-US" sz="1000" i="1">
              <a:solidFill>
                <a:schemeClr val="accent6">
                  <a:lumMod val="60000"/>
                  <a:lumOff val="40000"/>
                </a:schemeClr>
              </a:solidFill>
              <a:latin typeface="Montserrat" panose="00000500000000000000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A4AF43D-D8F6-08DB-B417-A9FE06C845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3546" y="1040795"/>
            <a:ext cx="4283871" cy="281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2754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4">
      <a:dk1>
        <a:srgbClr val="0C2246"/>
      </a:dk1>
      <a:lt1>
        <a:srgbClr val="A9D4C8"/>
      </a:lt1>
      <a:dk2>
        <a:srgbClr val="8A1E0E"/>
      </a:dk2>
      <a:lt2>
        <a:srgbClr val="FDB68E"/>
      </a:lt2>
      <a:accent1>
        <a:srgbClr val="097394"/>
      </a:accent1>
      <a:accent2>
        <a:srgbClr val="C2402A"/>
      </a:accent2>
      <a:accent3>
        <a:srgbClr val="709E4F"/>
      </a:accent3>
      <a:accent4>
        <a:srgbClr val="064B18"/>
      </a:accent4>
      <a:accent5>
        <a:srgbClr val="ACDA8E"/>
      </a:accent5>
      <a:accent6>
        <a:srgbClr val="3F453F"/>
      </a:accent6>
      <a:hlink>
        <a:srgbClr val="097394"/>
      </a:hlink>
      <a:folHlink>
        <a:srgbClr val="E2E6E8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17493"/>
        </a:solidFill>
        <a:ln>
          <a:noFill/>
        </a:ln>
      </a:spPr>
      <a:bodyPr vert="vert"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6302763F-60A5-FB49-B090-20A4AE16E015}" vid="{FD248D04-74B7-8541-9C14-A06AC3B4FF8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b486dc0-f975-4bdf-b003-c5ce5a130c8b" xsi:nil="true"/>
    <lcf76f155ced4ddcb4097134ff3c332f xmlns="22bbdd4a-2d5d-4d8c-bc98-72e8da5a8af3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58EDEBC516C284DA860FB70EF5ADDA9" ma:contentTypeVersion="13" ma:contentTypeDescription="Create a new document." ma:contentTypeScope="" ma:versionID="0f242ca740459f95b9e72a98a9dd1f36">
  <xsd:schema xmlns:xsd="http://www.w3.org/2001/XMLSchema" xmlns:xs="http://www.w3.org/2001/XMLSchema" xmlns:p="http://schemas.microsoft.com/office/2006/metadata/properties" xmlns:ns2="22bbdd4a-2d5d-4d8c-bc98-72e8da5a8af3" xmlns:ns3="db486dc0-f975-4bdf-b003-c5ce5a130c8b" targetNamespace="http://schemas.microsoft.com/office/2006/metadata/properties" ma:root="true" ma:fieldsID="8456695c28b381a9816c7171b89586c5" ns2:_="" ns3:_="">
    <xsd:import namespace="22bbdd4a-2d5d-4d8c-bc98-72e8da5a8af3"/>
    <xsd:import namespace="db486dc0-f975-4bdf-b003-c5ce5a130c8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SearchPropertie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bbdd4a-2d5d-4d8c-bc98-72e8da5a8af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6b278eec-cad9-4ec1-bf87-f68f02c44eb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486dc0-f975-4bdf-b003-c5ce5a130c8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d07a6a16-97a4-4f38-8cba-588b1206ba49}" ma:internalName="TaxCatchAll" ma:showField="CatchAllData" ma:web="db486dc0-f975-4bdf-b003-c5ce5a130c8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357163C-B6BE-461C-A0C2-6EB9C4FB00E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E23B7DD-255B-4F9B-A8C8-2207CBE58440}">
  <ds:schemaRefs>
    <ds:schemaRef ds:uri="22bbdd4a-2d5d-4d8c-bc98-72e8da5a8af3"/>
    <ds:schemaRef ds:uri="db486dc0-f975-4bdf-b003-c5ce5a130c8b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3CB3307-ED24-438F-8C15-39CC31CAE96C}">
  <ds:schemaRefs>
    <ds:schemaRef ds:uri="22bbdd4a-2d5d-4d8c-bc98-72e8da5a8af3"/>
    <ds:schemaRef ds:uri="db486dc0-f975-4bdf-b003-c5ce5a130c8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HSA_PowerPoint_Template</Template>
  <TotalTime>2</TotalTime>
  <Words>895</Words>
  <Application>Microsoft Office PowerPoint</Application>
  <PresentationFormat>On-screen Show (16:9)</PresentationFormat>
  <Paragraphs>176</Paragraphs>
  <Slides>13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6" baseType="lpstr">
      <vt:lpstr>Arial</vt:lpstr>
      <vt:lpstr>Calibri</vt:lpstr>
      <vt:lpstr>Calibri Light</vt:lpstr>
      <vt:lpstr>Courier New</vt:lpstr>
      <vt:lpstr>Montserrat</vt:lpstr>
      <vt:lpstr>Montserrat Bold</vt:lpstr>
      <vt:lpstr>Montserrat Light</vt:lpstr>
      <vt:lpstr>Montserrat Medium</vt:lpstr>
      <vt:lpstr>Montserrat SemiBold</vt:lpstr>
      <vt:lpstr>Poppins</vt:lpstr>
      <vt:lpstr>Prodigy Sans Medium</vt:lpstr>
      <vt:lpstr>Prodigy Sans SemiBold</vt:lpstr>
      <vt:lpstr>Office Theme</vt:lpstr>
      <vt:lpstr>CalFresh Work Requirements: Population Estimates</vt:lpstr>
      <vt:lpstr>Policy</vt:lpstr>
      <vt:lpstr>PowerPoint Presentation</vt:lpstr>
      <vt:lpstr>PowerPoint Presentation</vt:lpstr>
      <vt:lpstr>PowerPoint Presentation</vt:lpstr>
      <vt:lpstr> CalFresh: Expanded Work Requirements (continued) </vt:lpstr>
      <vt:lpstr>Client Impact Estimates</vt:lpstr>
      <vt:lpstr>Projected Impact for CalFresh Caseload</vt:lpstr>
      <vt:lpstr>CalFresh  ABAWDs  by Age</vt:lpstr>
      <vt:lpstr>CalFresh  ABAWDs  by Race/Ethnicity</vt:lpstr>
      <vt:lpstr>CalFresh  ABAWDs  by Language</vt:lpstr>
      <vt:lpstr>PowerPoint Presentation</vt:lpstr>
      <vt:lpstr>Community Partnership</vt:lpstr>
    </vt:vector>
  </TitlesOfParts>
  <Company>hsa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Krista Ballard</dc:creator>
  <cp:lastModifiedBy>Rodriguez, Priscilla (DPH)</cp:lastModifiedBy>
  <cp:revision>5</cp:revision>
  <cp:lastPrinted>2022-05-02T15:56:23Z</cp:lastPrinted>
  <dcterms:created xsi:type="dcterms:W3CDTF">2020-11-12T22:39:13Z</dcterms:created>
  <dcterms:modified xsi:type="dcterms:W3CDTF">2026-04-01T18:18:32Z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0x010100058EDEBC516C284DA860FB70EF5ADDA9</vt:lpwstr>
  </property>
  <property fmtid="{D5CDD505-2E9C-101B-9397-08002B2CF9AE}" pid="3" name="MediaServiceImageTags">
    <vt:lpwstr/>
  </property>
</Properties>
</file>