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, Priscilla (DPH)" userId="6e701cb7-b7ba-43f9-a2b3-97a2f6ff4288" providerId="ADAL" clId="{C6D2D6CF-17F9-46A3-B98A-80EB0A7585EC}"/>
    <pc:docChg chg="modSld">
      <pc:chgData name="Rodriguez, Priscilla (DPH)" userId="6e701cb7-b7ba-43f9-a2b3-97a2f6ff4288" providerId="ADAL" clId="{C6D2D6CF-17F9-46A3-B98A-80EB0A7585EC}" dt="2025-08-19T23:12:34.457" v="19" actId="1076"/>
      <pc:docMkLst>
        <pc:docMk/>
      </pc:docMkLst>
      <pc:sldChg chg="modSp mod">
        <pc:chgData name="Rodriguez, Priscilla (DPH)" userId="6e701cb7-b7ba-43f9-a2b3-97a2f6ff4288" providerId="ADAL" clId="{C6D2D6CF-17F9-46A3-B98A-80EB0A7585EC}" dt="2025-08-19T23:12:34.457" v="19" actId="1076"/>
        <pc:sldMkLst>
          <pc:docMk/>
          <pc:sldMk cId="1574706595" sldId="258"/>
        </pc:sldMkLst>
        <pc:spChg chg="mod">
          <ac:chgData name="Rodriguez, Priscilla (DPH)" userId="6e701cb7-b7ba-43f9-a2b3-97a2f6ff4288" providerId="ADAL" clId="{C6D2D6CF-17F9-46A3-B98A-80EB0A7585EC}" dt="2025-08-19T23:12:34.457" v="19" actId="1076"/>
          <ac:spMkLst>
            <pc:docMk/>
            <pc:sldMk cId="1574706595" sldId="258"/>
            <ac:spMk id="2" creationId="{F0504760-2202-097B-1760-E5CDE14CAE99}"/>
          </ac:spMkLst>
        </pc:spChg>
      </pc:sldChg>
    </pc:docChg>
  </pc:docChgLst>
  <pc:docChgLst>
    <pc:chgData name="Rodriguez, Priscilla (DPH)" userId="6e701cb7-b7ba-43f9-a2b3-97a2f6ff4288" providerId="ADAL" clId="{A24ECFA6-7CC9-497D-840B-A18218403713}"/>
    <pc:docChg chg="modSld">
      <pc:chgData name="Rodriguez, Priscilla (DPH)" userId="6e701cb7-b7ba-43f9-a2b3-97a2f6ff4288" providerId="ADAL" clId="{A24ECFA6-7CC9-497D-840B-A18218403713}" dt="2025-09-29T18:28:54.563" v="24" actId="20577"/>
      <pc:docMkLst>
        <pc:docMk/>
      </pc:docMkLst>
      <pc:sldChg chg="modSp mod">
        <pc:chgData name="Rodriguez, Priscilla (DPH)" userId="6e701cb7-b7ba-43f9-a2b3-97a2f6ff4288" providerId="ADAL" clId="{A24ECFA6-7CC9-497D-840B-A18218403713}" dt="2025-09-29T18:28:54.563" v="24" actId="20577"/>
        <pc:sldMkLst>
          <pc:docMk/>
          <pc:sldMk cId="1574706595" sldId="258"/>
        </pc:sldMkLst>
        <pc:spChg chg="mod">
          <ac:chgData name="Rodriguez, Priscilla (DPH)" userId="6e701cb7-b7ba-43f9-a2b3-97a2f6ff4288" providerId="ADAL" clId="{A24ECFA6-7CC9-497D-840B-A18218403713}" dt="2025-09-29T18:28:54.563" v="24" actId="20577"/>
          <ac:spMkLst>
            <pc:docMk/>
            <pc:sldMk cId="1574706595" sldId="258"/>
            <ac:spMk id="3" creationId="{6FA5C5A1-B2DD-DCF9-4A5B-FC11F18658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05783-C4D2-E199-BD10-9949A716A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80B25-C9CD-0655-0C41-C28A13B33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90D5E-2674-DFE9-2938-85D754E9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9AF8D-7EE8-BA9F-BD8B-DFAE1D96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B92CA-3D07-BDD6-247A-F30C5A3F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5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A7719-D740-B3B0-C182-29F87CCB8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C1DA3-371A-1049-AB77-E3C5D682E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ADECB-B0BD-E817-D821-55DA59D7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75F2D-EB16-04C6-DC2E-11E344CD9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684F-86A7-CE57-F3E4-EFB14102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5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CEA969-7563-CA6C-A96B-CAEE8054E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5A5DE-0D72-9F38-E40F-60AB41E0C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E146-861A-8125-FDE2-0B1690600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8BDEF-D9D4-F3E2-F5C7-662275F79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7910F-438C-7134-14CD-1CE1733E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0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3FE8-C7A5-4450-83B5-2E6DB31C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9EF1A-CA06-AE32-70EC-E1896F5E7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1CC0E-5790-2903-6BBA-B7770179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B6E3A-87F5-A308-9D21-F3383C25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378FD-75A0-258E-8EA3-9C177B3B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2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EE17-FD46-2BB5-EF43-A4BC479AC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7D165-54AE-D6D6-E07B-43070225B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7A52C-A8FC-E4A5-78B2-00786103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D57CC-8E02-7B14-5373-5216BD28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0D71A-37F1-E3B9-DFC2-E915D65C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5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73C8-25CC-BB3A-C8DB-D361E390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BF6A-C9C0-4700-6486-7F6EFBFD3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4444E-D7D6-FEBB-04BA-8B74E905D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5B111-63BF-E7E9-B39A-0F849108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45DF-8BA2-CCEC-7F42-3580579E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39752-9866-1531-44DE-97303F58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9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0C6D-3462-A51E-2160-0F58D38DD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B38C4-B0B6-3262-1B19-69D92C17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9D0BC-6F7D-4B93-8236-21E7FE580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1E328-4FE6-6805-9B85-81D5ECC1C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D20C0E-2B62-5C85-0CB3-2FF7D57CC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B7C3B-3A4A-C40E-B078-3073748E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14D0B-2273-549D-9FB8-8BE2957B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D9A6B-5328-469B-48A4-DB05232C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0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6934-FA87-C11B-10D2-EE283235C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611AF-9492-CE11-D580-35BF7956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95971-033D-0EB6-7597-4E8AD939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DAF76-E827-F638-8F2A-ECF7190E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8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192E77-C6A8-771D-9B54-B726AA128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3A42D-0CF5-9FB9-0B36-790AE18D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29DD3-48CD-1104-4EFB-D965F104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9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1A00F-8CC6-FF57-FAB7-4CE1C738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D18CC-599F-9A1E-83BA-16A199DE0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1F43D-4324-50BC-D4D1-62FCBCDD1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58F77-D5CC-293F-772F-D7CBBFB5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7826-CE99-5BB5-449B-84BD6F3D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EFB9D-7078-84A4-2735-BF36C819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90D9-99D5-A234-940B-83859BBE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54E39-4A75-2150-BF9F-A6F4F66DC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F0405-4D82-6049-A768-6061FFF12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4F5D2-6B37-3122-D7B0-A9066F2D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D440D-A8FC-C7FF-DDFD-F6D490D7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6BAD4-8A52-0A6B-8525-D8D5BFE0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6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58C76-001B-D1A8-1EC2-34100C2B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E2F64-4986-AFC8-EE26-A56348A5E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5068B-F75B-430D-9A79-DAC84E1B4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B94B9-8027-55D1-1433-B8EBA19C2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84431-BDAB-5BF5-422E-3FEA6B422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B8BD87-A07D-C772-1B8B-255A75817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504760-2202-097B-1760-E5CDE14C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218" y="863234"/>
            <a:ext cx="10084152" cy="7817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b="1" kern="1200" dirty="0">
                <a:solidFill>
                  <a:schemeClr val="tx1"/>
                </a:solidFill>
                <a:latin typeface="Franklin Gothic Demi" panose="020B07030201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San Francisco Food Security Task Force Members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5C5A1-B2DD-DCF9-4A5B-FC11F1865890}"/>
              </a:ext>
            </a:extLst>
          </p:cNvPr>
          <p:cNvSpPr txBox="1"/>
          <p:nvPr/>
        </p:nvSpPr>
        <p:spPr>
          <a:xfrm>
            <a:off x="352775" y="2559235"/>
            <a:ext cx="10749039" cy="3435531"/>
          </a:xfrm>
          <a:prstGeom prst="rect">
            <a:avLst/>
          </a:prstGeom>
        </p:spPr>
        <p:txBody>
          <a:bodyPr vert="horz" lIns="91440" tIns="45720" rIns="91440" bIns="45720" numCol="3" rtlCol="0" anchor="ctr">
            <a:no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1 - </a:t>
            </a:r>
            <a:r>
              <a:rPr lang="en-US" sz="2000" b="1" dirty="0" err="1"/>
              <a:t>Jeimil</a:t>
            </a:r>
            <a:r>
              <a:rPr lang="en-US" sz="2000" b="1" dirty="0"/>
              <a:t> </a:t>
            </a:r>
            <a:r>
              <a:rPr lang="en-US" sz="2000" b="1" dirty="0" err="1"/>
              <a:t>Belamide</a:t>
            </a:r>
            <a:r>
              <a:rPr lang="en-US" sz="2000" b="1" dirty="0"/>
              <a:t> </a:t>
            </a:r>
            <a:r>
              <a:rPr lang="en-US" sz="2000" dirty="0"/>
              <a:t>(HSA/CalFresh)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 – Priti Rane </a:t>
            </a:r>
            <a:r>
              <a:rPr lang="en-US" sz="2000" dirty="0"/>
              <a:t>(DPH/Nutrition Services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3 – Tiffany Kearney </a:t>
            </a:r>
            <a:r>
              <a:rPr lang="en-US" sz="2000" dirty="0"/>
              <a:t>(DAS)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4 – Open (DPH)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5 – Michelle Kim </a:t>
            </a:r>
            <a:r>
              <a:rPr lang="en-US" sz="2000" dirty="0"/>
              <a:t>(DCYF)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6 – Marion Sanders </a:t>
            </a:r>
            <a:r>
              <a:rPr lang="en-US" sz="2000" dirty="0"/>
              <a:t>(HSH)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7 – Mei Ling Hui </a:t>
            </a:r>
            <a:r>
              <a:rPr lang="en-US" sz="2000" dirty="0"/>
              <a:t>(SFE/Rec &amp; Park-Urban Agriculture Program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8 – Jennifer LeBarre </a:t>
            </a:r>
            <a:r>
              <a:rPr lang="en-US" sz="2000" dirty="0"/>
              <a:t>(SFUSD)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9 – Cissie Bonini </a:t>
            </a:r>
            <a:r>
              <a:rPr lang="en-US" sz="2000" dirty="0"/>
              <a:t>(UCSF/Vouchers 4 Veggies-EATSF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10 – Anne Quaintance </a:t>
            </a:r>
            <a:r>
              <a:rPr lang="en-US" sz="2000" dirty="0"/>
              <a:t>(Conard House)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11 – Chester Williams Jr. </a:t>
            </a:r>
            <a:r>
              <a:rPr lang="en-US" sz="2000" dirty="0"/>
              <a:t>(Community Living Campaign)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12 – Katie Jackson</a:t>
            </a:r>
            <a:r>
              <a:rPr lang="en-US" sz="2000" dirty="0"/>
              <a:t> (Project Open Hand)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13 – Open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14 – Guillermo Reece </a:t>
            </a:r>
            <a:r>
              <a:rPr lang="en-US" sz="2000" dirty="0"/>
              <a:t>(SFAAFBC)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15 – Jade Quizon </a:t>
            </a:r>
            <a:r>
              <a:rPr lang="en-US" sz="2000" dirty="0"/>
              <a:t>(FAACTS)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16 – Noriko Lim-Tepper </a:t>
            </a:r>
            <a:r>
              <a:rPr lang="en-US" sz="2000" dirty="0"/>
              <a:t>(SFMFB)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17 – Raegan Sales </a:t>
            </a:r>
            <a:r>
              <a:rPr lang="en-US" sz="2000" dirty="0"/>
              <a:t>(Children’s Council of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18 – Hannah Grant</a:t>
            </a:r>
            <a:r>
              <a:rPr lang="en-US" sz="2000" dirty="0"/>
              <a:t> (Meals on Wheels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19 – Lura Jones </a:t>
            </a:r>
            <a:r>
              <a:rPr lang="en-US" sz="2000" dirty="0"/>
              <a:t>(Leah’s Pantry)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20 – Geoffrey Grier </a:t>
            </a:r>
            <a:r>
              <a:rPr lang="en-US" sz="2000" dirty="0"/>
              <a:t>(SF Recovery Theatre)</a:t>
            </a:r>
          </a:p>
        </p:txBody>
      </p:sp>
    </p:spTree>
    <p:extLst>
      <p:ext uri="{BB962C8B-B14F-4D97-AF65-F5344CB8AC3E}">
        <p14:creationId xmlns:p14="http://schemas.microsoft.com/office/powerpoint/2010/main" val="157470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0AE5DE678AA4B921768A78B84BB1B" ma:contentTypeVersion="13" ma:contentTypeDescription="Create a new document." ma:contentTypeScope="" ma:versionID="10814a0d14643d5601ce7f4113b5e538">
  <xsd:schema xmlns:xsd="http://www.w3.org/2001/XMLSchema" xmlns:xs="http://www.w3.org/2001/XMLSchema" xmlns:p="http://schemas.microsoft.com/office/2006/metadata/properties" xmlns:ns2="532b50d8-a060-4318-8567-aa6dcb220a4d" xmlns:ns3="1136fd94-f1ea-4877-924c-d16a08f8c043" targetNamespace="http://schemas.microsoft.com/office/2006/metadata/properties" ma:root="true" ma:fieldsID="fc25c021ecbcbd4b2a6bae36a1c59710" ns2:_="" ns3:_="">
    <xsd:import namespace="532b50d8-a060-4318-8567-aa6dcb220a4d"/>
    <xsd:import namespace="1136fd94-f1ea-4877-924c-d16a08f8c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2b50d8-a060-4318-8567-aa6dcb220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6fd94-f1ea-4877-924c-d16a08f8c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2b50d8-a060-4318-8567-aa6dcb220a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0163C6-ADF2-4AE9-9F8A-839389CF3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2b50d8-a060-4318-8567-aa6dcb220a4d"/>
    <ds:schemaRef ds:uri="1136fd94-f1ea-4877-924c-d16a08f8c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56129E-4744-4742-8C7E-C1AC4307FF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9FFFE8-2609-4EC7-ABC7-7161FDF9763A}">
  <ds:schemaRefs>
    <ds:schemaRef ds:uri="http://schemas.microsoft.com/office/2006/metadata/properties"/>
    <ds:schemaRef ds:uri="http://schemas.microsoft.com/office/infopath/2007/PartnerControls"/>
    <ds:schemaRef ds:uri="532b50d8-a060-4318-8567-aa6dcb220a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Franklin Gothic Demi</vt:lpstr>
      <vt:lpstr>Office Theme</vt:lpstr>
      <vt:lpstr>San Francisco Food Security Task Force Members</vt:lpstr>
    </vt:vector>
  </TitlesOfParts>
  <Company>San Francisco Department of Public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Priscilla (DPH)</dc:creator>
  <cp:lastModifiedBy>Rodriguez, Priscilla (DPH)</cp:lastModifiedBy>
  <cp:revision>1</cp:revision>
  <dcterms:created xsi:type="dcterms:W3CDTF">2025-08-19T01:57:14Z</dcterms:created>
  <dcterms:modified xsi:type="dcterms:W3CDTF">2025-09-29T18:29:05Z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0x0101006160AE5DE678AA4B921768A78B84BB1B</vt:lpwstr>
  </property>
  <property fmtid="{D5CDD505-2E9C-101B-9397-08002B2CF9AE}" pid="3" name="MediaServiceImageTags">
    <vt:lpwstr/>
  </property>
</Properties>
</file>