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driguez, Priscilla (DPH)" userId="6e701cb7-b7ba-43f9-a2b3-97a2f6ff4288" providerId="ADAL" clId="{28F75BCF-BFFD-4F9D-88B2-CE22C5735CE1}"/>
    <pc:docChg chg="custSel modSld">
      <pc:chgData name="Rodriguez, Priscilla (DPH)" userId="6e701cb7-b7ba-43f9-a2b3-97a2f6ff4288" providerId="ADAL" clId="{28F75BCF-BFFD-4F9D-88B2-CE22C5735CE1}" dt="2025-07-31T18:30:12.748" v="17"/>
      <pc:docMkLst>
        <pc:docMk/>
      </pc:docMkLst>
      <pc:sldChg chg="modSp mod">
        <pc:chgData name="Rodriguez, Priscilla (DPH)" userId="6e701cb7-b7ba-43f9-a2b3-97a2f6ff4288" providerId="ADAL" clId="{28F75BCF-BFFD-4F9D-88B2-CE22C5735CE1}" dt="2025-07-31T18:30:12.748" v="17"/>
        <pc:sldMkLst>
          <pc:docMk/>
          <pc:sldMk cId="3497427539" sldId="256"/>
        </pc:sldMkLst>
        <pc:spChg chg="mod">
          <ac:chgData name="Rodriguez, Priscilla (DPH)" userId="6e701cb7-b7ba-43f9-a2b3-97a2f6ff4288" providerId="ADAL" clId="{28F75BCF-BFFD-4F9D-88B2-CE22C5735CE1}" dt="2025-07-31T18:30:12.748" v="17"/>
          <ac:spMkLst>
            <pc:docMk/>
            <pc:sldMk cId="3497427539" sldId="256"/>
            <ac:spMk id="4" creationId="{483B229A-6219-6A4A-7D27-ADC251FFD51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A1F8D-7D4F-4490-8576-845D74A7D78F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0C27E-C0FA-45BA-ABCB-45D505A85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757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A1F8D-7D4F-4490-8576-845D74A7D78F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0C27E-C0FA-45BA-ABCB-45D505A85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043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A1F8D-7D4F-4490-8576-845D74A7D78F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0C27E-C0FA-45BA-ABCB-45D505A85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2101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A1F8D-7D4F-4490-8576-845D74A7D78F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0C27E-C0FA-45BA-ABCB-45D505A85C2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809698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A1F8D-7D4F-4490-8576-845D74A7D78F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0C27E-C0FA-45BA-ABCB-45D505A85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7436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A1F8D-7D4F-4490-8576-845D74A7D78F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0C27E-C0FA-45BA-ABCB-45D505A85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2088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A1F8D-7D4F-4490-8576-845D74A7D78F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0C27E-C0FA-45BA-ABCB-45D505A85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9138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A1F8D-7D4F-4490-8576-845D74A7D78F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0C27E-C0FA-45BA-ABCB-45D505A85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7609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A1F8D-7D4F-4490-8576-845D74A7D78F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0C27E-C0FA-45BA-ABCB-45D505A85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450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A1F8D-7D4F-4490-8576-845D74A7D78F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0C27E-C0FA-45BA-ABCB-45D505A85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496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A1F8D-7D4F-4490-8576-845D74A7D78F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0C27E-C0FA-45BA-ABCB-45D505A85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126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A1F8D-7D4F-4490-8576-845D74A7D78F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0C27E-C0FA-45BA-ABCB-45D505A85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616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A1F8D-7D4F-4490-8576-845D74A7D78F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0C27E-C0FA-45BA-ABCB-45D505A85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925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A1F8D-7D4F-4490-8576-845D74A7D78F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0C27E-C0FA-45BA-ABCB-45D505A85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582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A1F8D-7D4F-4490-8576-845D74A7D78F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0C27E-C0FA-45BA-ABCB-45D505A85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650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A1F8D-7D4F-4490-8576-845D74A7D78F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0C27E-C0FA-45BA-ABCB-45D505A85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289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A1F8D-7D4F-4490-8576-845D74A7D78F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0C27E-C0FA-45BA-ABCB-45D505A85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959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7F9A1F8D-7D4F-4490-8576-845D74A7D78F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00C27E-C0FA-45BA-ABCB-45D505A85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94953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57B325C-3E35-45CF-9D07-3BCB281F3B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27B131-4A83-05A6-BD9E-6E817712FF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91925" y="1325880"/>
            <a:ext cx="3352375" cy="3066507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>
                <a:solidFill>
                  <a:srgbClr val="EBEBEB"/>
                </a:solidFill>
              </a:rPr>
              <a:t>FSTF Priorities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46BF3B-CFF0-824D-E2BA-16000A188D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91925" y="4588329"/>
            <a:ext cx="3352375" cy="1621508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2025-2026</a:t>
            </a:r>
          </a:p>
        </p:txBody>
      </p:sp>
      <p:sp>
        <p:nvSpPr>
          <p:cNvPr id="12" name="Freeform 36">
            <a:extLst>
              <a:ext uri="{FF2B5EF4-FFF2-40B4-BE49-F238E27FC236}">
                <a16:creationId xmlns:a16="http://schemas.microsoft.com/office/drawing/2014/main" id="{C24BEC42-AFF3-40D1-93A2-A27A42E1E2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463681" y="-1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608F427C-1EC9-4280-9367-F2B3AA063E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809954" cy="6858000"/>
          </a:xfrm>
          <a:custGeom>
            <a:avLst/>
            <a:gdLst>
              <a:gd name="connsiteX0" fmla="*/ 6465239 w 7809954"/>
              <a:gd name="connsiteY0" fmla="*/ 0 h 6858000"/>
              <a:gd name="connsiteX1" fmla="*/ 7808777 w 7809954"/>
              <a:gd name="connsiteY1" fmla="*/ 0 h 6858000"/>
              <a:gd name="connsiteX2" fmla="*/ 7783732 w 7809954"/>
              <a:gd name="connsiteY2" fmla="*/ 155676 h 6858000"/>
              <a:gd name="connsiteX3" fmla="*/ 7759863 w 7809954"/>
              <a:gd name="connsiteY3" fmla="*/ 310667 h 6858000"/>
              <a:gd name="connsiteX4" fmla="*/ 7736499 w 7809954"/>
              <a:gd name="connsiteY4" fmla="*/ 466344 h 6858000"/>
              <a:gd name="connsiteX5" fmla="*/ 7716496 w 7809954"/>
              <a:gd name="connsiteY5" fmla="*/ 622706 h 6858000"/>
              <a:gd name="connsiteX6" fmla="*/ 7696325 w 7809954"/>
              <a:gd name="connsiteY6" fmla="*/ 778383 h 6858000"/>
              <a:gd name="connsiteX7" fmla="*/ 7677499 w 7809954"/>
              <a:gd name="connsiteY7" fmla="*/ 934745 h 6858000"/>
              <a:gd name="connsiteX8" fmla="*/ 7661363 w 7809954"/>
              <a:gd name="connsiteY8" fmla="*/ 1089050 h 6858000"/>
              <a:gd name="connsiteX9" fmla="*/ 7646067 w 7809954"/>
              <a:gd name="connsiteY9" fmla="*/ 1245413 h 6858000"/>
              <a:gd name="connsiteX10" fmla="*/ 7632115 w 7809954"/>
              <a:gd name="connsiteY10" fmla="*/ 1401089 h 6858000"/>
              <a:gd name="connsiteX11" fmla="*/ 7620013 w 7809954"/>
              <a:gd name="connsiteY11" fmla="*/ 1554023 h 6858000"/>
              <a:gd name="connsiteX12" fmla="*/ 7607910 w 7809954"/>
              <a:gd name="connsiteY12" fmla="*/ 1709013 h 6858000"/>
              <a:gd name="connsiteX13" fmla="*/ 7597825 w 7809954"/>
              <a:gd name="connsiteY13" fmla="*/ 1861947 h 6858000"/>
              <a:gd name="connsiteX14" fmla="*/ 7589925 w 7809954"/>
              <a:gd name="connsiteY14" fmla="*/ 2014880 h 6858000"/>
              <a:gd name="connsiteX15" fmla="*/ 7581688 w 7809954"/>
              <a:gd name="connsiteY15" fmla="*/ 2167128 h 6858000"/>
              <a:gd name="connsiteX16" fmla="*/ 7574797 w 7809954"/>
              <a:gd name="connsiteY16" fmla="*/ 2318004 h 6858000"/>
              <a:gd name="connsiteX17" fmla="*/ 7569922 w 7809954"/>
              <a:gd name="connsiteY17" fmla="*/ 2467508 h 6858000"/>
              <a:gd name="connsiteX18" fmla="*/ 7565720 w 7809954"/>
              <a:gd name="connsiteY18" fmla="*/ 2617013 h 6858000"/>
              <a:gd name="connsiteX19" fmla="*/ 7561686 w 7809954"/>
              <a:gd name="connsiteY19" fmla="*/ 2765145 h 6858000"/>
              <a:gd name="connsiteX20" fmla="*/ 7559837 w 7809954"/>
              <a:gd name="connsiteY20" fmla="*/ 2911221 h 6858000"/>
              <a:gd name="connsiteX21" fmla="*/ 7557820 w 7809954"/>
              <a:gd name="connsiteY21" fmla="*/ 3057296 h 6858000"/>
              <a:gd name="connsiteX22" fmla="*/ 7556811 w 7809954"/>
              <a:gd name="connsiteY22" fmla="*/ 3201314 h 6858000"/>
              <a:gd name="connsiteX23" fmla="*/ 7557820 w 7809954"/>
              <a:gd name="connsiteY23" fmla="*/ 3343960 h 6858000"/>
              <a:gd name="connsiteX24" fmla="*/ 7557820 w 7809954"/>
              <a:gd name="connsiteY24" fmla="*/ 3485235 h 6858000"/>
              <a:gd name="connsiteX25" fmla="*/ 7559837 w 7809954"/>
              <a:gd name="connsiteY25" fmla="*/ 3625138 h 6858000"/>
              <a:gd name="connsiteX26" fmla="*/ 7562862 w 7809954"/>
              <a:gd name="connsiteY26" fmla="*/ 3762298 h 6858000"/>
              <a:gd name="connsiteX27" fmla="*/ 7565720 w 7809954"/>
              <a:gd name="connsiteY27" fmla="*/ 3898087 h 6858000"/>
              <a:gd name="connsiteX28" fmla="*/ 7568914 w 7809954"/>
              <a:gd name="connsiteY28" fmla="*/ 4031132 h 6858000"/>
              <a:gd name="connsiteX29" fmla="*/ 7573788 w 7809954"/>
              <a:gd name="connsiteY29" fmla="*/ 4163491 h 6858000"/>
              <a:gd name="connsiteX30" fmla="*/ 7578999 w 7809954"/>
              <a:gd name="connsiteY30" fmla="*/ 4293793 h 6858000"/>
              <a:gd name="connsiteX31" fmla="*/ 7583705 w 7809954"/>
              <a:gd name="connsiteY31" fmla="*/ 4421352 h 6858000"/>
              <a:gd name="connsiteX32" fmla="*/ 7596985 w 7809954"/>
              <a:gd name="connsiteY32" fmla="*/ 4670298 h 6858000"/>
              <a:gd name="connsiteX33" fmla="*/ 7611104 w 7809954"/>
              <a:gd name="connsiteY33" fmla="*/ 4908956 h 6858000"/>
              <a:gd name="connsiteX34" fmla="*/ 7625896 w 7809954"/>
              <a:gd name="connsiteY34" fmla="*/ 5138013 h 6858000"/>
              <a:gd name="connsiteX35" fmla="*/ 7642201 w 7809954"/>
              <a:gd name="connsiteY35" fmla="*/ 5354726 h 6858000"/>
              <a:gd name="connsiteX36" fmla="*/ 7659178 w 7809954"/>
              <a:gd name="connsiteY36" fmla="*/ 5561838 h 6858000"/>
              <a:gd name="connsiteX37" fmla="*/ 7677499 w 7809954"/>
              <a:gd name="connsiteY37" fmla="*/ 5753862 h 6858000"/>
              <a:gd name="connsiteX38" fmla="*/ 7695485 w 7809954"/>
              <a:gd name="connsiteY38" fmla="*/ 5934227 h 6858000"/>
              <a:gd name="connsiteX39" fmla="*/ 7713470 w 7809954"/>
              <a:gd name="connsiteY39" fmla="*/ 6100191 h 6858000"/>
              <a:gd name="connsiteX40" fmla="*/ 7730447 w 7809954"/>
              <a:gd name="connsiteY40" fmla="*/ 6252438 h 6858000"/>
              <a:gd name="connsiteX41" fmla="*/ 7746584 w 7809954"/>
              <a:gd name="connsiteY41" fmla="*/ 6387541 h 6858000"/>
              <a:gd name="connsiteX42" fmla="*/ 7761880 w 7809954"/>
              <a:gd name="connsiteY42" fmla="*/ 6509613 h 6858000"/>
              <a:gd name="connsiteX43" fmla="*/ 7774655 w 7809954"/>
              <a:gd name="connsiteY43" fmla="*/ 6612483 h 6858000"/>
              <a:gd name="connsiteX44" fmla="*/ 7786757 w 7809954"/>
              <a:gd name="connsiteY44" fmla="*/ 6698894 h 6858000"/>
              <a:gd name="connsiteX45" fmla="*/ 7804071 w 7809954"/>
              <a:gd name="connsiteY45" fmla="*/ 6817538 h 6858000"/>
              <a:gd name="connsiteX46" fmla="*/ 7809954 w 7809954"/>
              <a:gd name="connsiteY46" fmla="*/ 6858000 h 6858000"/>
              <a:gd name="connsiteX47" fmla="*/ 7157124 w 7809954"/>
              <a:gd name="connsiteY47" fmla="*/ 6858000 h 6858000"/>
              <a:gd name="connsiteX48" fmla="*/ 7157124 w 7809954"/>
              <a:gd name="connsiteY48" fmla="*/ 6858000 h 6858000"/>
              <a:gd name="connsiteX49" fmla="*/ 0 w 7809954"/>
              <a:gd name="connsiteY49" fmla="*/ 6858000 h 6858000"/>
              <a:gd name="connsiteX50" fmla="*/ 0 w 7809954"/>
              <a:gd name="connsiteY50" fmla="*/ 0 h 6858000"/>
              <a:gd name="connsiteX51" fmla="*/ 6465239 w 7809954"/>
              <a:gd name="connsiteY5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7809954" h="6858000">
                <a:moveTo>
                  <a:pt x="6465239" y="0"/>
                </a:moveTo>
                <a:lnTo>
                  <a:pt x="7808777" y="0"/>
                </a:lnTo>
                <a:lnTo>
                  <a:pt x="7783732" y="155676"/>
                </a:lnTo>
                <a:lnTo>
                  <a:pt x="7759863" y="310667"/>
                </a:lnTo>
                <a:lnTo>
                  <a:pt x="7736499" y="466344"/>
                </a:lnTo>
                <a:lnTo>
                  <a:pt x="7716496" y="622706"/>
                </a:lnTo>
                <a:lnTo>
                  <a:pt x="7696325" y="778383"/>
                </a:lnTo>
                <a:lnTo>
                  <a:pt x="7677499" y="934745"/>
                </a:lnTo>
                <a:lnTo>
                  <a:pt x="7661363" y="1089050"/>
                </a:lnTo>
                <a:lnTo>
                  <a:pt x="7646067" y="1245413"/>
                </a:lnTo>
                <a:lnTo>
                  <a:pt x="7632115" y="1401089"/>
                </a:lnTo>
                <a:lnTo>
                  <a:pt x="7620013" y="1554023"/>
                </a:lnTo>
                <a:lnTo>
                  <a:pt x="7607910" y="1709013"/>
                </a:lnTo>
                <a:lnTo>
                  <a:pt x="7597825" y="1861947"/>
                </a:lnTo>
                <a:lnTo>
                  <a:pt x="7589925" y="2014880"/>
                </a:lnTo>
                <a:lnTo>
                  <a:pt x="7581688" y="2167128"/>
                </a:lnTo>
                <a:lnTo>
                  <a:pt x="7574797" y="2318004"/>
                </a:lnTo>
                <a:lnTo>
                  <a:pt x="7569922" y="2467508"/>
                </a:lnTo>
                <a:lnTo>
                  <a:pt x="7565720" y="2617013"/>
                </a:lnTo>
                <a:lnTo>
                  <a:pt x="7561686" y="2765145"/>
                </a:lnTo>
                <a:lnTo>
                  <a:pt x="7559837" y="2911221"/>
                </a:lnTo>
                <a:lnTo>
                  <a:pt x="7557820" y="3057296"/>
                </a:lnTo>
                <a:lnTo>
                  <a:pt x="7556811" y="3201314"/>
                </a:lnTo>
                <a:lnTo>
                  <a:pt x="7557820" y="3343960"/>
                </a:lnTo>
                <a:lnTo>
                  <a:pt x="7557820" y="3485235"/>
                </a:lnTo>
                <a:lnTo>
                  <a:pt x="7559837" y="3625138"/>
                </a:lnTo>
                <a:lnTo>
                  <a:pt x="7562862" y="3762298"/>
                </a:lnTo>
                <a:lnTo>
                  <a:pt x="7565720" y="3898087"/>
                </a:lnTo>
                <a:lnTo>
                  <a:pt x="7568914" y="4031132"/>
                </a:lnTo>
                <a:lnTo>
                  <a:pt x="7573788" y="4163491"/>
                </a:lnTo>
                <a:lnTo>
                  <a:pt x="7578999" y="4293793"/>
                </a:lnTo>
                <a:lnTo>
                  <a:pt x="7583705" y="4421352"/>
                </a:lnTo>
                <a:lnTo>
                  <a:pt x="7596985" y="4670298"/>
                </a:lnTo>
                <a:lnTo>
                  <a:pt x="7611104" y="4908956"/>
                </a:lnTo>
                <a:lnTo>
                  <a:pt x="7625896" y="5138013"/>
                </a:lnTo>
                <a:lnTo>
                  <a:pt x="7642201" y="5354726"/>
                </a:lnTo>
                <a:lnTo>
                  <a:pt x="7659178" y="5561838"/>
                </a:lnTo>
                <a:lnTo>
                  <a:pt x="7677499" y="5753862"/>
                </a:lnTo>
                <a:lnTo>
                  <a:pt x="7695485" y="5934227"/>
                </a:lnTo>
                <a:lnTo>
                  <a:pt x="7713470" y="6100191"/>
                </a:lnTo>
                <a:lnTo>
                  <a:pt x="7730447" y="6252438"/>
                </a:lnTo>
                <a:lnTo>
                  <a:pt x="7746584" y="6387541"/>
                </a:lnTo>
                <a:lnTo>
                  <a:pt x="7761880" y="6509613"/>
                </a:lnTo>
                <a:lnTo>
                  <a:pt x="7774655" y="6612483"/>
                </a:lnTo>
                <a:lnTo>
                  <a:pt x="7786757" y="6698894"/>
                </a:lnTo>
                <a:lnTo>
                  <a:pt x="7804071" y="6817538"/>
                </a:lnTo>
                <a:lnTo>
                  <a:pt x="7809954" y="6858000"/>
                </a:lnTo>
                <a:lnTo>
                  <a:pt x="7157124" y="6858000"/>
                </a:lnTo>
                <a:lnTo>
                  <a:pt x="7157124" y="6858000"/>
                </a:lnTo>
                <a:lnTo>
                  <a:pt x="0" y="6858000"/>
                </a:lnTo>
                <a:lnTo>
                  <a:pt x="0" y="0"/>
                </a:lnTo>
                <a:lnTo>
                  <a:pt x="6465239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98810A7-E114-447A-A7D6-69B27CFB56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83B229A-6219-6A4A-7D27-ADC251FFD51C}"/>
              </a:ext>
            </a:extLst>
          </p:cNvPr>
          <p:cNvSpPr txBox="1"/>
          <p:nvPr/>
        </p:nvSpPr>
        <p:spPr>
          <a:xfrm>
            <a:off x="380397" y="166568"/>
            <a:ext cx="5900057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Identify Office of Citywide Food Coordination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Centralized information &amp; referral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Plan for sunsetting FSTF on July 1, 2026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Address federal funding cuts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HSA representation – FSTF seat or recurring presentations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Housing &amp; food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Whole household coverage</a:t>
            </a:r>
          </a:p>
          <a:p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Commission Streamlining Task Force – October 15</a:t>
            </a:r>
            <a:r>
              <a:rPr lang="en-US" sz="2000" baseline="30000" dirty="0"/>
              <a:t>th</a:t>
            </a:r>
            <a:r>
              <a:rPr lang="en-US" sz="2000" dirty="0"/>
              <a:t> meeting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/>
              <a:t>Additional action items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974275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160AE5DE678AA4B921768A78B84BB1B" ma:contentTypeVersion="13" ma:contentTypeDescription="Create a new document." ma:contentTypeScope="" ma:versionID="10814a0d14643d5601ce7f4113b5e538">
  <xsd:schema xmlns:xsd="http://www.w3.org/2001/XMLSchema" xmlns:xs="http://www.w3.org/2001/XMLSchema" xmlns:p="http://schemas.microsoft.com/office/2006/metadata/properties" xmlns:ns2="532b50d8-a060-4318-8567-aa6dcb220a4d" xmlns:ns3="1136fd94-f1ea-4877-924c-d16a08f8c043" targetNamespace="http://schemas.microsoft.com/office/2006/metadata/properties" ma:root="true" ma:fieldsID="fc25c021ecbcbd4b2a6bae36a1c59710" ns2:_="" ns3:_="">
    <xsd:import namespace="532b50d8-a060-4318-8567-aa6dcb220a4d"/>
    <xsd:import namespace="1136fd94-f1ea-4877-924c-d16a08f8c0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SearchProperties" minOccurs="0"/>
                <xsd:element ref="ns2:lcf76f155ced4ddcb4097134ff3c332f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2b50d8-a060-4318-8567-aa6dcb220a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6b278eec-cad9-4ec1-bf87-f68f02c44eb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36fd94-f1ea-4877-924c-d16a08f8c043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32b50d8-a060-4318-8567-aa6dcb220a4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13C45A5-8AFF-46B4-A1F4-93847E037AF4}"/>
</file>

<file path=customXml/itemProps2.xml><?xml version="1.0" encoding="utf-8"?>
<ds:datastoreItem xmlns:ds="http://schemas.openxmlformats.org/officeDocument/2006/customXml" ds:itemID="{249CB10C-7F7C-48DE-801C-E942639DAD1C}"/>
</file>

<file path=customXml/itemProps3.xml><?xml version="1.0" encoding="utf-8"?>
<ds:datastoreItem xmlns:ds="http://schemas.openxmlformats.org/officeDocument/2006/customXml" ds:itemID="{3CD31712-F214-46DB-A24D-75CC909C1DE3}"/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60</TotalTime>
  <Words>51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Ion</vt:lpstr>
      <vt:lpstr>FSTF Priorities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Rodriguez, Priscilla (DPH)</dc:creator>
  <cp:lastModifiedBy>Rodriguez, Priscilla (DPH)</cp:lastModifiedBy>
  <cp:revision>1</cp:revision>
  <dcterms:created xsi:type="dcterms:W3CDTF">2025-07-31T17:30:03Z</dcterms:created>
  <dcterms:modified xsi:type="dcterms:W3CDTF">2025-07-31T18:30:13Z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0x0101006160AE5DE678AA4B921768A78B84BB1B</vt:lpwstr>
  </property>
</Properties>
</file>