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4"/>
    <p:sldMasterId id="2147483698" r:id="rId5"/>
  </p:sldMasterIdLst>
  <p:notesMasterIdLst>
    <p:notesMasterId r:id="rId15"/>
  </p:notesMasterIdLst>
  <p:sldIdLst>
    <p:sldId id="256" r:id="rId6"/>
    <p:sldId id="258" r:id="rId7"/>
    <p:sldId id="350" r:id="rId8"/>
    <p:sldId id="373" r:id="rId9"/>
    <p:sldId id="375" r:id="rId10"/>
    <p:sldId id="374" r:id="rId11"/>
    <p:sldId id="376" r:id="rId12"/>
    <p:sldId id="362" r:id="rId13"/>
    <p:sldId id="339" r:id="rId14"/>
  </p:sldIdLst>
  <p:sldSz cx="6858000" cy="5143500"/>
  <p:notesSz cx="6950075" cy="9236075"/>
  <p:embeddedFontLst>
    <p:embeddedFont>
      <p:font typeface="Rubik" panose="020B060402020202020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4A2208-9ECC-27B6-76BD-31C144A50AD1}" name="Tang, Stephanie (ADM)" initials="ST" userId="S::stephanie.tang@sfgov.org::5c7c618d-cf51-4afa-9366-92069a64c049" providerId="AD"/>
  <p188:author id="{CAC7B22B-4CEB-4304-BE69-4D79D3F9CED2}" name="Chen, Queena (ADM)" initials="CQ" userId="S::queena.chen@sfgov.org::f014c3d1-c166-47e1-9df8-a95e5f112e56" providerId="AD"/>
  <p188:author id="{DFA1D431-1EBA-A742-730C-BE2040DCCD23}" name="Wells, Lauton (ADM)" initials="WL" userId="S::lauton.wells@sfgov.org::3f5eb48d-9bec-44a4-97a8-645121073b42" providerId="AD"/>
  <p188:author id="{BDB32837-206E-1772-6285-A451A500E039}" name="Ton, Anh (ADM)" initials="AT" userId="S::anh.ton@sfgov.org::c1045e93-6596-454e-887f-0e4058b09196" providerId="AD"/>
  <p188:author id="{5FAB0E67-C893-B700-B77E-572CB3C4C705}" name="Flammer, Caitlin (ADM)" initials="FC" userId="S::caitlin.flammer@sfgov.org::a74f3962-a327-4b6d-9a68-50275c93960d" providerId="AD"/>
  <p188:author id="{BB5C396C-B39E-8B63-E049-326E2D6F2512}" name="Cagampan, Michael (ADM)" initials="CM" userId="S::michael.cagampan@sfgov.org::5306ade3-58ee-4344-918a-668be164ba69" providerId="AD"/>
  <p188:author id="{CA47FEA4-2719-A782-6444-F52752918E93}" name="Liu, Vivian (ADM)" initials="LV" userId="S::vivian.y.liu@sfgov.org::54f08e39-8b82-44f9-947f-da08261f5bde" providerId="AD"/>
  <p188:author id="{4CAB78BF-1E97-E0EA-E6F6-E49567403CA5}" name="Jablonski, Peter (ADM)" initials="JP" userId="S::peter.jablonski@sfgov.org::04a3b9fd-55aa-4d4f-ae41-c11fc4cc5c6f" providerId="AD"/>
  <p188:author id="{CB160FC2-D1BE-8203-6BC0-E0E4BCC381FB}" name="Wohlforth, Samuel (ADM)" initials="" userId="S::samuel.wohlforth@sfgov.org::5a54fc62-7e49-4a76-99fe-8f23193efbea" providerId="AD"/>
  <p188:author id="{322481C7-46C8-DB12-DC5F-CF3391EFE8D5}" name="Oldenkamp, Ivan (ADM)" initials="OI" userId="S::ivan.oldenkamp@sfgov.org::4a0b2a19-d765-44bc-8060-6b3a2001fa71" providerId="AD"/>
  <p188:author id="{D410ECDE-781F-33A8-5B3D-94CD00129F05}" name="Chan, Regina (ADM)" initials="C(" userId="S::regina.chan@sfgov.org::04586a76-5ee7-453f-9719-4e45be22032a" providerId="AD"/>
  <p188:author id="{74EE8DF4-7CD5-68F0-5D75-2FC11AF7D291}" name="Mundhenk, Katherine (ADM)" initials="MK" userId="S::katherine.mundhenk@sfgov.org::0c36cf70-84bd-480a-9973-7e077b7571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E57"/>
    <a:srgbClr val="F2F4F2"/>
    <a:srgbClr val="E8F1FE"/>
    <a:srgbClr val="EDFFEB"/>
    <a:srgbClr val="B1D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7BD01-D658-AF66-5D6B-9B3032FCD0D6}" v="1426" dt="2025-06-04T22:31:26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Regina (ADM)" userId="S::regina.chan@sfgov.org::04586a76-5ee7-453f-9719-4e45be22032a" providerId="AD" clId="Web-{8497BD01-D658-AF66-5D6B-9B3032FCD0D6}"/>
    <pc:docChg chg="addSld delSld modSld sldOrd">
      <pc:chgData name="Chan, Regina (ADM)" userId="S::regina.chan@sfgov.org::04586a76-5ee7-453f-9719-4e45be22032a" providerId="AD" clId="Web-{8497BD01-D658-AF66-5D6B-9B3032FCD0D6}" dt="2025-06-04T22:31:26.960" v="1229" actId="20577"/>
      <pc:docMkLst>
        <pc:docMk/>
      </pc:docMkLst>
      <pc:sldChg chg="modSp">
        <pc:chgData name="Chan, Regina (ADM)" userId="S::regina.chan@sfgov.org::04586a76-5ee7-453f-9719-4e45be22032a" providerId="AD" clId="Web-{8497BD01-D658-AF66-5D6B-9B3032FCD0D6}" dt="2025-06-04T21:08:11.346" v="837" actId="20577"/>
        <pc:sldMkLst>
          <pc:docMk/>
          <pc:sldMk cId="0" sldId="258"/>
        </pc:sldMkLst>
        <pc:spChg chg="mod">
          <ac:chgData name="Chan, Regina (ADM)" userId="S::regina.chan@sfgov.org::04586a76-5ee7-453f-9719-4e45be22032a" providerId="AD" clId="Web-{8497BD01-D658-AF66-5D6B-9B3032FCD0D6}" dt="2025-06-03T20:44:01.381" v="551" actId="14100"/>
          <ac:spMkLst>
            <pc:docMk/>
            <pc:sldMk cId="0" sldId="258"/>
            <ac:spMk id="95" creationId="{00000000-0000-0000-0000-000000000000}"/>
          </ac:spMkLst>
        </pc:spChg>
        <pc:spChg chg="mod">
          <ac:chgData name="Chan, Regina (ADM)" userId="S::regina.chan@sfgov.org::04586a76-5ee7-453f-9719-4e45be22032a" providerId="AD" clId="Web-{8497BD01-D658-AF66-5D6B-9B3032FCD0D6}" dt="2025-06-04T21:08:11.346" v="837" actId="20577"/>
          <ac:spMkLst>
            <pc:docMk/>
            <pc:sldMk cId="0" sldId="258"/>
            <ac:spMk id="96" creationId="{00000000-0000-0000-0000-000000000000}"/>
          </ac:spMkLst>
        </pc:spChg>
      </pc:sldChg>
      <pc:sldChg chg="modSp mod setBg">
        <pc:chgData name="Chan, Regina (ADM)" userId="S::regina.chan@sfgov.org::04586a76-5ee7-453f-9719-4e45be22032a" providerId="AD" clId="Web-{8497BD01-D658-AF66-5D6B-9B3032FCD0D6}" dt="2025-06-04T22:31:26.960" v="1229" actId="20577"/>
        <pc:sldMkLst>
          <pc:docMk/>
          <pc:sldMk cId="3000968238" sldId="339"/>
        </pc:sldMkLst>
        <pc:spChg chg="mod">
          <ac:chgData name="Chan, Regina (ADM)" userId="S::regina.chan@sfgov.org::04586a76-5ee7-453f-9719-4e45be22032a" providerId="AD" clId="Web-{8497BD01-D658-AF66-5D6B-9B3032FCD0D6}" dt="2025-06-03T23:23:22.692" v="791" actId="20577"/>
          <ac:spMkLst>
            <pc:docMk/>
            <pc:sldMk cId="3000968238" sldId="339"/>
            <ac:spMk id="2" creationId="{B0B1CF45-06FB-8720-6547-8C8149F0DE01}"/>
          </ac:spMkLst>
        </pc:spChg>
        <pc:spChg chg="mod">
          <ac:chgData name="Chan, Regina (ADM)" userId="S::regina.chan@sfgov.org::04586a76-5ee7-453f-9719-4e45be22032a" providerId="AD" clId="Web-{8497BD01-D658-AF66-5D6B-9B3032FCD0D6}" dt="2025-06-04T22:31:26.960" v="1229" actId="20577"/>
          <ac:spMkLst>
            <pc:docMk/>
            <pc:sldMk cId="3000968238" sldId="339"/>
            <ac:spMk id="8" creationId="{AB73462A-44B0-4E11-E7BC-ADBC906457B7}"/>
          </ac:spMkLst>
        </pc:spChg>
      </pc:sldChg>
      <pc:sldChg chg="del">
        <pc:chgData name="Chan, Regina (ADM)" userId="S::regina.chan@sfgov.org::04586a76-5ee7-453f-9719-4e45be22032a" providerId="AD" clId="Web-{8497BD01-D658-AF66-5D6B-9B3032FCD0D6}" dt="2025-06-03T03:35:18.362" v="253"/>
        <pc:sldMkLst>
          <pc:docMk/>
          <pc:sldMk cId="890518906" sldId="348"/>
        </pc:sldMkLst>
      </pc:sldChg>
      <pc:sldChg chg="addSp delSp modSp">
        <pc:chgData name="Chan, Regina (ADM)" userId="S::regina.chan@sfgov.org::04586a76-5ee7-453f-9719-4e45be22032a" providerId="AD" clId="Web-{8497BD01-D658-AF66-5D6B-9B3032FCD0D6}" dt="2025-06-04T21:53:41.600" v="991" actId="14100"/>
        <pc:sldMkLst>
          <pc:docMk/>
          <pc:sldMk cId="1718058862" sldId="350"/>
        </pc:sldMkLst>
        <pc:spChg chg="add mod">
          <ac:chgData name="Chan, Regina (ADM)" userId="S::regina.chan@sfgov.org::04586a76-5ee7-453f-9719-4e45be22032a" providerId="AD" clId="Web-{8497BD01-D658-AF66-5D6B-9B3032FCD0D6}" dt="2025-06-04T21:53:41.600" v="991" actId="14100"/>
          <ac:spMkLst>
            <pc:docMk/>
            <pc:sldMk cId="1718058862" sldId="350"/>
            <ac:spMk id="2" creationId="{999E9A15-B901-E9EC-0038-8DA04D44963B}"/>
          </ac:spMkLst>
        </pc:spChg>
        <pc:spChg chg="mod">
          <ac:chgData name="Chan, Regina (ADM)" userId="S::regina.chan@sfgov.org::04586a76-5ee7-453f-9719-4e45be22032a" providerId="AD" clId="Web-{8497BD01-D658-AF66-5D6B-9B3032FCD0D6}" dt="2025-06-03T21:04:27.032" v="731" actId="20577"/>
          <ac:spMkLst>
            <pc:docMk/>
            <pc:sldMk cId="1718058862" sldId="350"/>
            <ac:spMk id="3" creationId="{855C21C9-FD78-11F7-CF1C-A9F76CC653DC}"/>
          </ac:spMkLst>
        </pc:spChg>
        <pc:spChg chg="add mod">
          <ac:chgData name="Chan, Regina (ADM)" userId="S::regina.chan@sfgov.org::04586a76-5ee7-453f-9719-4e45be22032a" providerId="AD" clId="Web-{8497BD01-D658-AF66-5D6B-9B3032FCD0D6}" dt="2025-06-04T21:52:40.974" v="977" actId="14100"/>
          <ac:spMkLst>
            <pc:docMk/>
            <pc:sldMk cId="1718058862" sldId="350"/>
            <ac:spMk id="4" creationId="{F4C05F80-CD40-AA7B-DD66-975F29094DD5}"/>
          </ac:spMkLst>
        </pc:spChg>
        <pc:spChg chg="del">
          <ac:chgData name="Chan, Regina (ADM)" userId="S::regina.chan@sfgov.org::04586a76-5ee7-453f-9719-4e45be22032a" providerId="AD" clId="Web-{8497BD01-D658-AF66-5D6B-9B3032FCD0D6}" dt="2025-06-03T21:02:30.969" v="668"/>
          <ac:spMkLst>
            <pc:docMk/>
            <pc:sldMk cId="1718058862" sldId="350"/>
            <ac:spMk id="6" creationId="{864FE278-8941-A2C0-A4A8-9E639D788C45}"/>
          </ac:spMkLst>
        </pc:spChg>
        <pc:spChg chg="mod">
          <ac:chgData name="Chan, Regina (ADM)" userId="S::regina.chan@sfgov.org::04586a76-5ee7-453f-9719-4e45be22032a" providerId="AD" clId="Web-{8497BD01-D658-AF66-5D6B-9B3032FCD0D6}" dt="2025-06-03T20:50:50.650" v="568" actId="14100"/>
          <ac:spMkLst>
            <pc:docMk/>
            <pc:sldMk cId="1718058862" sldId="350"/>
            <ac:spMk id="8" creationId="{13BB0309-C948-7CB0-DB1C-6C8DD4DFD39E}"/>
          </ac:spMkLst>
        </pc:spChg>
        <pc:spChg chg="mod">
          <ac:chgData name="Chan, Regina (ADM)" userId="S::regina.chan@sfgov.org::04586a76-5ee7-453f-9719-4e45be22032a" providerId="AD" clId="Web-{8497BD01-D658-AF66-5D6B-9B3032FCD0D6}" dt="2025-06-03T22:59:52.071" v="746" actId="14100"/>
          <ac:spMkLst>
            <pc:docMk/>
            <pc:sldMk cId="1718058862" sldId="350"/>
            <ac:spMk id="12" creationId="{9403E688-5FA2-4ADC-DB4D-77154787479E}"/>
          </ac:spMkLst>
        </pc:spChg>
        <pc:graphicFrameChg chg="del mod modGraphic">
          <ac:chgData name="Chan, Regina (ADM)" userId="S::regina.chan@sfgov.org::04586a76-5ee7-453f-9719-4e45be22032a" providerId="AD" clId="Web-{8497BD01-D658-AF66-5D6B-9B3032FCD0D6}" dt="2025-06-03T21:02:59.250" v="677"/>
          <ac:graphicFrameMkLst>
            <pc:docMk/>
            <pc:sldMk cId="1718058862" sldId="350"/>
            <ac:graphicFrameMk id="7" creationId="{DA5B617C-CE1F-9969-3469-30ED2E46B70C}"/>
          </ac:graphicFrameMkLst>
        </pc:graphicFrameChg>
        <pc:picChg chg="del">
          <ac:chgData name="Chan, Regina (ADM)" userId="S::regina.chan@sfgov.org::04586a76-5ee7-453f-9719-4e45be22032a" providerId="AD" clId="Web-{8497BD01-D658-AF66-5D6B-9B3032FCD0D6}" dt="2025-06-03T20:55:33.621" v="580"/>
          <ac:picMkLst>
            <pc:docMk/>
            <pc:sldMk cId="1718058862" sldId="350"/>
            <ac:picMk id="5" creationId="{A620B9B2-429A-3404-2FB0-714170C2A7DD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20:55:29.153" v="579"/>
          <ac:picMkLst>
            <pc:docMk/>
            <pc:sldMk cId="1718058862" sldId="350"/>
            <ac:picMk id="10" creationId="{240F52CE-5BBA-0031-0A9D-0FC780DC54DA}"/>
          </ac:picMkLst>
        </pc:picChg>
      </pc:sldChg>
      <pc:sldChg chg="del">
        <pc:chgData name="Chan, Regina (ADM)" userId="S::regina.chan@sfgov.org::04586a76-5ee7-453f-9719-4e45be22032a" providerId="AD" clId="Web-{8497BD01-D658-AF66-5D6B-9B3032FCD0D6}" dt="2025-06-02T18:56:37.062" v="10"/>
        <pc:sldMkLst>
          <pc:docMk/>
          <pc:sldMk cId="3694253355" sldId="355"/>
        </pc:sldMkLst>
      </pc:sldChg>
      <pc:sldChg chg="del">
        <pc:chgData name="Chan, Regina (ADM)" userId="S::regina.chan@sfgov.org::04586a76-5ee7-453f-9719-4e45be22032a" providerId="AD" clId="Web-{8497BD01-D658-AF66-5D6B-9B3032FCD0D6}" dt="2025-06-03T21:07:50.378" v="743"/>
        <pc:sldMkLst>
          <pc:docMk/>
          <pc:sldMk cId="1922201594" sldId="361"/>
        </pc:sldMkLst>
      </pc:sldChg>
      <pc:sldChg chg="addSp delSp modSp mod setBg">
        <pc:chgData name="Chan, Regina (ADM)" userId="S::regina.chan@sfgov.org::04586a76-5ee7-453f-9719-4e45be22032a" providerId="AD" clId="Web-{8497BD01-D658-AF66-5D6B-9B3032FCD0D6}" dt="2025-06-03T21:08:35.191" v="745"/>
        <pc:sldMkLst>
          <pc:docMk/>
          <pc:sldMk cId="1912129017" sldId="362"/>
        </pc:sldMkLst>
        <pc:spChg chg="mod">
          <ac:chgData name="Chan, Regina (ADM)" userId="S::regina.chan@sfgov.org::04586a76-5ee7-453f-9719-4e45be22032a" providerId="AD" clId="Web-{8497BD01-D658-AF66-5D6B-9B3032FCD0D6}" dt="2025-06-03T03:34:03.033" v="252" actId="14100"/>
          <ac:spMkLst>
            <pc:docMk/>
            <pc:sldMk cId="1912129017" sldId="362"/>
            <ac:spMk id="2" creationId="{F6330E06-D170-E60F-3E46-646B7B896208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03:22:58.485" v="79"/>
          <ac:spMkLst>
            <pc:docMk/>
            <pc:sldMk cId="1912129017" sldId="362"/>
            <ac:spMk id="4" creationId="{5037963D-09FA-7CDC-8F7C-665C6A7BB968}"/>
          </ac:spMkLst>
        </pc:spChg>
        <pc:spChg chg="mod">
          <ac:chgData name="Chan, Regina (ADM)" userId="S::regina.chan@sfgov.org::04586a76-5ee7-453f-9719-4e45be22032a" providerId="AD" clId="Web-{8497BD01-D658-AF66-5D6B-9B3032FCD0D6}" dt="2025-06-03T03:33:49.142" v="250" actId="20577"/>
          <ac:spMkLst>
            <pc:docMk/>
            <pc:sldMk cId="1912129017" sldId="362"/>
            <ac:spMk id="11" creationId="{57A011A6-556B-40BF-C71C-F3F706647C59}"/>
          </ac:spMkLst>
        </pc:spChg>
        <pc:picChg chg="add mod">
          <ac:chgData name="Chan, Regina (ADM)" userId="S::regina.chan@sfgov.org::04586a76-5ee7-453f-9719-4e45be22032a" providerId="AD" clId="Web-{8497BD01-D658-AF66-5D6B-9B3032FCD0D6}" dt="2025-06-03T03:33:53.377" v="251" actId="1076"/>
          <ac:picMkLst>
            <pc:docMk/>
            <pc:sldMk cId="1912129017" sldId="362"/>
            <ac:picMk id="3" creationId="{19548E12-C0E2-3EF4-0A81-8E4B31D80FE2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03:22:48.938" v="77"/>
          <ac:picMkLst>
            <pc:docMk/>
            <pc:sldMk cId="1912129017" sldId="362"/>
            <ac:picMk id="6" creationId="{20322986-D5DC-6D1E-A971-32A46BA5EBE4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03:22:46.469" v="76"/>
          <ac:picMkLst>
            <pc:docMk/>
            <pc:sldMk cId="1912129017" sldId="362"/>
            <ac:picMk id="1026" creationId="{B639F487-CA26-B39A-28CB-D5A42BC42DDC}"/>
          </ac:picMkLst>
        </pc:picChg>
      </pc:sldChg>
      <pc:sldChg chg="del">
        <pc:chgData name="Chan, Regina (ADM)" userId="S::regina.chan@sfgov.org::04586a76-5ee7-453f-9719-4e45be22032a" providerId="AD" clId="Web-{8497BD01-D658-AF66-5D6B-9B3032FCD0D6}" dt="2025-06-03T21:04:55.626" v="733"/>
        <pc:sldMkLst>
          <pc:docMk/>
          <pc:sldMk cId="3667114428" sldId="363"/>
        </pc:sldMkLst>
      </pc:sldChg>
      <pc:sldChg chg="del">
        <pc:chgData name="Chan, Regina (ADM)" userId="S::regina.chan@sfgov.org::04586a76-5ee7-453f-9719-4e45be22032a" providerId="AD" clId="Web-{8497BD01-D658-AF66-5D6B-9B3032FCD0D6}" dt="2025-06-03T21:05:15.455" v="734"/>
        <pc:sldMkLst>
          <pc:docMk/>
          <pc:sldMk cId="1841078132" sldId="364"/>
        </pc:sldMkLst>
      </pc:sldChg>
      <pc:sldChg chg="del">
        <pc:chgData name="Chan, Regina (ADM)" userId="S::regina.chan@sfgov.org::04586a76-5ee7-453f-9719-4e45be22032a" providerId="AD" clId="Web-{8497BD01-D658-AF66-5D6B-9B3032FCD0D6}" dt="2025-06-03T21:05:23.345" v="735"/>
        <pc:sldMkLst>
          <pc:docMk/>
          <pc:sldMk cId="2231234429" sldId="365"/>
        </pc:sldMkLst>
      </pc:sldChg>
      <pc:sldChg chg="modSp del">
        <pc:chgData name="Chan, Regina (ADM)" userId="S::regina.chan@sfgov.org::04586a76-5ee7-453f-9719-4e45be22032a" providerId="AD" clId="Web-{8497BD01-D658-AF66-5D6B-9B3032FCD0D6}" dt="2025-06-03T23:20:40.096" v="774"/>
        <pc:sldMkLst>
          <pc:docMk/>
          <pc:sldMk cId="6183093" sldId="366"/>
        </pc:sldMkLst>
        <pc:spChg chg="mod">
          <ac:chgData name="Chan, Regina (ADM)" userId="S::regina.chan@sfgov.org::04586a76-5ee7-453f-9719-4e45be22032a" providerId="AD" clId="Web-{8497BD01-D658-AF66-5D6B-9B3032FCD0D6}" dt="2025-06-03T21:07:21.753" v="742" actId="20577"/>
          <ac:spMkLst>
            <pc:docMk/>
            <pc:sldMk cId="6183093" sldId="366"/>
            <ac:spMk id="2" creationId="{DCA19489-00E3-875B-5888-4CE8D2A9DCEA}"/>
          </ac:spMkLst>
        </pc:spChg>
        <pc:spChg chg="mod">
          <ac:chgData name="Chan, Regina (ADM)" userId="S::regina.chan@sfgov.org::04586a76-5ee7-453f-9719-4e45be22032a" providerId="AD" clId="Web-{8497BD01-D658-AF66-5D6B-9B3032FCD0D6}" dt="2025-06-03T21:07:18.878" v="741" actId="20577"/>
          <ac:spMkLst>
            <pc:docMk/>
            <pc:sldMk cId="6183093" sldId="366"/>
            <ac:spMk id="7" creationId="{2DD335A8-B033-375A-5FF3-2D63DC2AC64E}"/>
          </ac:spMkLst>
        </pc:spChg>
      </pc:sldChg>
      <pc:sldChg chg="del">
        <pc:chgData name="Chan, Regina (ADM)" userId="S::regina.chan@sfgov.org::04586a76-5ee7-453f-9719-4e45be22032a" providerId="AD" clId="Web-{8497BD01-D658-AF66-5D6B-9B3032FCD0D6}" dt="2025-06-03T21:05:27.017" v="736"/>
        <pc:sldMkLst>
          <pc:docMk/>
          <pc:sldMk cId="1061147161" sldId="367"/>
        </pc:sldMkLst>
      </pc:sldChg>
      <pc:sldChg chg="del">
        <pc:chgData name="Chan, Regina (ADM)" userId="S::regina.chan@sfgov.org::04586a76-5ee7-453f-9719-4e45be22032a" providerId="AD" clId="Web-{8497BD01-D658-AF66-5D6B-9B3032FCD0D6}" dt="2025-06-03T21:08:02.988" v="744"/>
        <pc:sldMkLst>
          <pc:docMk/>
          <pc:sldMk cId="4047890047" sldId="368"/>
        </pc:sldMkLst>
      </pc:sldChg>
      <pc:sldChg chg="del">
        <pc:chgData name="Chan, Regina (ADM)" userId="S::regina.chan@sfgov.org::04586a76-5ee7-453f-9719-4e45be22032a" providerId="AD" clId="Web-{8497BD01-D658-AF66-5D6B-9B3032FCD0D6}" dt="2025-06-03T20:50:12.634" v="552"/>
        <pc:sldMkLst>
          <pc:docMk/>
          <pc:sldMk cId="2849464816" sldId="369"/>
        </pc:sldMkLst>
      </pc:sldChg>
      <pc:sldChg chg="del">
        <pc:chgData name="Chan, Regina (ADM)" userId="S::regina.chan@sfgov.org::04586a76-5ee7-453f-9719-4e45be22032a" providerId="AD" clId="Web-{8497BD01-D658-AF66-5D6B-9B3032FCD0D6}" dt="2025-06-02T18:56:37.890" v="11"/>
        <pc:sldMkLst>
          <pc:docMk/>
          <pc:sldMk cId="1638495649" sldId="372"/>
        </pc:sldMkLst>
      </pc:sldChg>
      <pc:sldChg chg="addSp delSp modSp">
        <pc:chgData name="Chan, Regina (ADM)" userId="S::regina.chan@sfgov.org::04586a76-5ee7-453f-9719-4e45be22032a" providerId="AD" clId="Web-{8497BD01-D658-AF66-5D6B-9B3032FCD0D6}" dt="2025-06-03T23:22:35.660" v="789"/>
        <pc:sldMkLst>
          <pc:docMk/>
          <pc:sldMk cId="2458015075" sldId="373"/>
        </pc:sldMkLst>
        <pc:spChg chg="add del">
          <ac:chgData name="Chan, Regina (ADM)" userId="S::regina.chan@sfgov.org::04586a76-5ee7-453f-9719-4e45be22032a" providerId="AD" clId="Web-{8497BD01-D658-AF66-5D6B-9B3032FCD0D6}" dt="2025-06-03T23:22:28.222" v="786"/>
          <ac:spMkLst>
            <pc:docMk/>
            <pc:sldMk cId="2458015075" sldId="373"/>
            <ac:spMk id="5" creationId="{D94F53E9-5A1F-532B-9676-78D5B23A9D82}"/>
          </ac:spMkLst>
        </pc:spChg>
        <pc:spChg chg="mod">
          <ac:chgData name="Chan, Regina (ADM)" userId="S::regina.chan@sfgov.org::04586a76-5ee7-453f-9719-4e45be22032a" providerId="AD" clId="Web-{8497BD01-D658-AF66-5D6B-9B3032FCD0D6}" dt="2025-06-03T18:27:29.438" v="398" actId="20577"/>
          <ac:spMkLst>
            <pc:docMk/>
            <pc:sldMk cId="2458015075" sldId="373"/>
            <ac:spMk id="11" creationId="{B73D2D88-A418-E8D7-8A08-3064EECA0731}"/>
          </ac:spMkLst>
        </pc:spChg>
        <pc:spChg chg="mod">
          <ac:chgData name="Chan, Regina (ADM)" userId="S::regina.chan@sfgov.org::04586a76-5ee7-453f-9719-4e45be22032a" providerId="AD" clId="Web-{8497BD01-D658-AF66-5D6B-9B3032FCD0D6}" dt="2025-06-03T03:39:14.960" v="312" actId="20577"/>
          <ac:spMkLst>
            <pc:docMk/>
            <pc:sldMk cId="2458015075" sldId="373"/>
            <ac:spMk id="43" creationId="{C477F85A-BC09-B59C-7256-243C10A0618F}"/>
          </ac:spMkLst>
        </pc:spChg>
        <pc:picChg chg="add mod">
          <ac:chgData name="Chan, Regina (ADM)" userId="S::regina.chan@sfgov.org::04586a76-5ee7-453f-9719-4e45be22032a" providerId="AD" clId="Web-{8497BD01-D658-AF66-5D6B-9B3032FCD0D6}" dt="2025-06-03T23:21:55.097" v="783"/>
          <ac:picMkLst>
            <pc:docMk/>
            <pc:sldMk cId="2458015075" sldId="373"/>
            <ac:picMk id="3" creationId="{A8AF28EC-50A4-929A-C2FC-CFCD1851B405}"/>
          </ac:picMkLst>
        </pc:picChg>
        <pc:picChg chg="add mod">
          <ac:chgData name="Chan, Regina (ADM)" userId="S::regina.chan@sfgov.org::04586a76-5ee7-453f-9719-4e45be22032a" providerId="AD" clId="Web-{8497BD01-D658-AF66-5D6B-9B3032FCD0D6}" dt="2025-06-03T23:22:35.660" v="789"/>
          <ac:picMkLst>
            <pc:docMk/>
            <pc:sldMk cId="2458015075" sldId="373"/>
            <ac:picMk id="4" creationId="{D3D24AFB-E57F-E53B-DB9B-426661236962}"/>
          </ac:picMkLst>
        </pc:picChg>
      </pc:sldChg>
      <pc:sldChg chg="addSp delSp modSp">
        <pc:chgData name="Chan, Regina (ADM)" userId="S::regina.chan@sfgov.org::04586a76-5ee7-453f-9719-4e45be22032a" providerId="AD" clId="Web-{8497BD01-D658-AF66-5D6B-9B3032FCD0D6}" dt="2025-06-03T18:36:58.304" v="514" actId="20577"/>
        <pc:sldMkLst>
          <pc:docMk/>
          <pc:sldMk cId="1212754449" sldId="374"/>
        </pc:sldMkLst>
        <pc:spChg chg="mod">
          <ac:chgData name="Chan, Regina (ADM)" userId="S::regina.chan@sfgov.org::04586a76-5ee7-453f-9719-4e45be22032a" providerId="AD" clId="Web-{8497BD01-D658-AF66-5D6B-9B3032FCD0D6}" dt="2025-06-03T03:37:41.521" v="308" actId="20577"/>
          <ac:spMkLst>
            <pc:docMk/>
            <pc:sldMk cId="1212754449" sldId="374"/>
            <ac:spMk id="2" creationId="{BCA553E0-084D-3DC5-2130-9034C80561F6}"/>
          </ac:spMkLst>
        </pc:spChg>
        <pc:spChg chg="add del mod">
          <ac:chgData name="Chan, Regina (ADM)" userId="S::regina.chan@sfgov.org::04586a76-5ee7-453f-9719-4e45be22032a" providerId="AD" clId="Web-{8497BD01-D658-AF66-5D6B-9B3032FCD0D6}" dt="2025-06-02T20:10:53.692" v="29"/>
          <ac:spMkLst>
            <pc:docMk/>
            <pc:sldMk cId="1212754449" sldId="374"/>
            <ac:spMk id="3" creationId="{52B4CC51-78F6-76C6-4B78-4B82C2873740}"/>
          </ac:spMkLst>
        </pc:spChg>
        <pc:spChg chg="add mod">
          <ac:chgData name="Chan, Regina (ADM)" userId="S::regina.chan@sfgov.org::04586a76-5ee7-453f-9719-4e45be22032a" providerId="AD" clId="Web-{8497BD01-D658-AF66-5D6B-9B3032FCD0D6}" dt="2025-06-03T03:35:51.925" v="258" actId="14100"/>
          <ac:spMkLst>
            <pc:docMk/>
            <pc:sldMk cId="1212754449" sldId="374"/>
            <ac:spMk id="4" creationId="{03980920-6583-F75C-471C-84D1736D438D}"/>
          </ac:spMkLst>
        </pc:spChg>
        <pc:spChg chg="mod">
          <ac:chgData name="Chan, Regina (ADM)" userId="S::regina.chan@sfgov.org::04586a76-5ee7-453f-9719-4e45be22032a" providerId="AD" clId="Web-{8497BD01-D658-AF66-5D6B-9B3032FCD0D6}" dt="2025-06-02T19:01:05.895" v="25" actId="20577"/>
          <ac:spMkLst>
            <pc:docMk/>
            <pc:sldMk cId="1212754449" sldId="374"/>
            <ac:spMk id="11" creationId="{609D898C-933B-480C-6913-675AE1581848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2T19:00:57.520" v="22"/>
          <ac:spMkLst>
            <pc:docMk/>
            <pc:sldMk cId="1212754449" sldId="374"/>
            <ac:spMk id="14" creationId="{E81D5A6D-3A19-209D-9020-2DD1C2E37144}"/>
          </ac:spMkLst>
        </pc:spChg>
        <pc:spChg chg="mod">
          <ac:chgData name="Chan, Regina (ADM)" userId="S::regina.chan@sfgov.org::04586a76-5ee7-453f-9719-4e45be22032a" providerId="AD" clId="Web-{8497BD01-D658-AF66-5D6B-9B3032FCD0D6}" dt="2025-06-03T18:36:58.304" v="514" actId="20577"/>
          <ac:spMkLst>
            <pc:docMk/>
            <pc:sldMk cId="1212754449" sldId="374"/>
            <ac:spMk id="43" creationId="{F534C4DE-AA77-AA0A-4B01-C926A42F8886}"/>
          </ac:spMkLst>
        </pc:spChg>
      </pc:sldChg>
      <pc:sldChg chg="addSp delSp modSp add replId">
        <pc:chgData name="Chan, Regina (ADM)" userId="S::regina.chan@sfgov.org::04586a76-5ee7-453f-9719-4e45be22032a" providerId="AD" clId="Web-{8497BD01-D658-AF66-5D6B-9B3032FCD0D6}" dt="2025-06-03T18:38:11.633" v="542" actId="20577"/>
        <pc:sldMkLst>
          <pc:docMk/>
          <pc:sldMk cId="1996894382" sldId="375"/>
        </pc:sldMkLst>
        <pc:spChg chg="mod">
          <ac:chgData name="Chan, Regina (ADM)" userId="S::regina.chan@sfgov.org::04586a76-5ee7-453f-9719-4e45be22032a" providerId="AD" clId="Web-{8497BD01-D658-AF66-5D6B-9B3032FCD0D6}" dt="2025-06-03T18:33:51.677" v="457" actId="14100"/>
          <ac:spMkLst>
            <pc:docMk/>
            <pc:sldMk cId="1996894382" sldId="375"/>
            <ac:spMk id="2" creationId="{EA540085-1AA5-962A-8B8B-BF0B0F400E4E}"/>
          </ac:spMkLst>
        </pc:spChg>
        <pc:spChg chg="add mod">
          <ac:chgData name="Chan, Regina (ADM)" userId="S::regina.chan@sfgov.org::04586a76-5ee7-453f-9719-4e45be22032a" providerId="AD" clId="Web-{8497BD01-D658-AF66-5D6B-9B3032FCD0D6}" dt="2025-06-03T18:38:11.633" v="542" actId="20577"/>
          <ac:spMkLst>
            <pc:docMk/>
            <pc:sldMk cId="1996894382" sldId="375"/>
            <ac:spMk id="4" creationId="{021E4369-13DD-69C0-8D16-6988D01B000A}"/>
          </ac:spMkLst>
        </pc:spChg>
        <pc:spChg chg="mod">
          <ac:chgData name="Chan, Regina (ADM)" userId="S::regina.chan@sfgov.org::04586a76-5ee7-453f-9719-4e45be22032a" providerId="AD" clId="Web-{8497BD01-D658-AF66-5D6B-9B3032FCD0D6}" dt="2025-06-03T18:33:16.630" v="441" actId="20577"/>
          <ac:spMkLst>
            <pc:docMk/>
            <pc:sldMk cId="1996894382" sldId="375"/>
            <ac:spMk id="11" creationId="{137DDB8D-0262-20D2-5257-7E3B80F37416}"/>
          </ac:spMkLst>
        </pc:spChg>
        <pc:spChg chg="del">
          <ac:chgData name="Chan, Regina (ADM)" userId="S::regina.chan@sfgov.org::04586a76-5ee7-453f-9719-4e45be22032a" providerId="AD" clId="Web-{8497BD01-D658-AF66-5D6B-9B3032FCD0D6}" dt="2025-06-03T18:32:35.223" v="418"/>
          <ac:spMkLst>
            <pc:docMk/>
            <pc:sldMk cId="1996894382" sldId="375"/>
            <ac:spMk id="30" creationId="{33503735-C3AA-E3EB-D221-480C44D4118C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40.785" v="420"/>
          <ac:spMkLst>
            <pc:docMk/>
            <pc:sldMk cId="1996894382" sldId="375"/>
            <ac:spMk id="31" creationId="{DBF49925-247D-6B67-A0EE-8047840EEC8E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56.629" v="437"/>
          <ac:spMkLst>
            <pc:docMk/>
            <pc:sldMk cId="1996894382" sldId="375"/>
            <ac:spMk id="32" creationId="{494AEF8B-2145-52D0-E155-EC81D679DF86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09.238" v="405"/>
          <ac:spMkLst>
            <pc:docMk/>
            <pc:sldMk cId="1996894382" sldId="375"/>
            <ac:spMk id="43" creationId="{42741778-F443-2BEA-C7B4-727854A50FD6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51.770" v="433"/>
          <ac:spMkLst>
            <pc:docMk/>
            <pc:sldMk cId="1996894382" sldId="375"/>
            <ac:spMk id="44" creationId="{02A974B6-065E-8355-01C9-A137934A9FD0}"/>
          </ac:spMkLst>
        </pc:spChg>
        <pc:spChg chg="del">
          <ac:chgData name="Chan, Regina (ADM)" userId="S::regina.chan@sfgov.org::04586a76-5ee7-453f-9719-4e45be22032a" providerId="AD" clId="Web-{8497BD01-D658-AF66-5D6B-9B3032FCD0D6}" dt="2025-06-03T18:32:47.145" v="427"/>
          <ac:spMkLst>
            <pc:docMk/>
            <pc:sldMk cId="1996894382" sldId="375"/>
            <ac:spMk id="45" creationId="{7F5FCAEB-1ED8-9856-9C78-F98948B0EAA1}"/>
          </ac:spMkLst>
        </pc:spChg>
        <pc:spChg chg="del">
          <ac:chgData name="Chan, Regina (ADM)" userId="S::regina.chan@sfgov.org::04586a76-5ee7-453f-9719-4e45be22032a" providerId="AD" clId="Web-{8497BD01-D658-AF66-5D6B-9B3032FCD0D6}" dt="2025-06-03T18:32:42.723" v="422"/>
          <ac:spMkLst>
            <pc:docMk/>
            <pc:sldMk cId="1996894382" sldId="375"/>
            <ac:spMk id="52" creationId="{61E9ACA7-090D-A0ED-1BA5-71EA79CDF80B}"/>
          </ac:spMkLst>
        </pc:spChg>
        <pc:spChg chg="del">
          <ac:chgData name="Chan, Regina (ADM)" userId="S::regina.chan@sfgov.org::04586a76-5ee7-453f-9719-4e45be22032a" providerId="AD" clId="Web-{8497BD01-D658-AF66-5D6B-9B3032FCD0D6}" dt="2025-06-03T18:32:41.707" v="421"/>
          <ac:spMkLst>
            <pc:docMk/>
            <pc:sldMk cId="1996894382" sldId="375"/>
            <ac:spMk id="59" creationId="{521D7BF0-5CC0-E04A-AAB0-2891357887AD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59.129" v="440"/>
          <ac:spMkLst>
            <pc:docMk/>
            <pc:sldMk cId="1996894382" sldId="375"/>
            <ac:spMk id="69" creationId="{CE4D9D32-7A62-81C8-252A-1CBE9D28B1B5}"/>
          </ac:spMkLst>
        </pc:spChg>
        <pc:spChg chg="del mod">
          <ac:chgData name="Chan, Regina (ADM)" userId="S::regina.chan@sfgov.org::04586a76-5ee7-453f-9719-4e45be22032a" providerId="AD" clId="Web-{8497BD01-D658-AF66-5D6B-9B3032FCD0D6}" dt="2025-06-03T18:32:30.113" v="413"/>
          <ac:spMkLst>
            <pc:docMk/>
            <pc:sldMk cId="1996894382" sldId="375"/>
            <ac:spMk id="70" creationId="{B96A230A-3FC5-554A-25B8-33161B69C84A}"/>
          </ac:spMkLst>
        </pc:spChg>
        <pc:picChg chg="add mod">
          <ac:chgData name="Chan, Regina (ADM)" userId="S::regina.chan@sfgov.org::04586a76-5ee7-453f-9719-4e45be22032a" providerId="AD" clId="Web-{8497BD01-D658-AF66-5D6B-9B3032FCD0D6}" dt="2025-06-03T18:34:20.927" v="464" actId="1076"/>
          <ac:picMkLst>
            <pc:docMk/>
            <pc:sldMk cId="1996894382" sldId="375"/>
            <ac:picMk id="3" creationId="{2138950A-D2EF-0051-77B1-99D3D22B270A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31.395" v="414"/>
          <ac:picMkLst>
            <pc:docMk/>
            <pc:sldMk cId="1996894382" sldId="375"/>
            <ac:picMk id="34" creationId="{07DB256E-1163-7750-B54B-B19CF681BB5E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52.895" v="434"/>
          <ac:picMkLst>
            <pc:docMk/>
            <pc:sldMk cId="1996894382" sldId="375"/>
            <ac:picMk id="36" creationId="{57C035E7-F7C4-CDF1-59BD-5870BE64AFF7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10.285" v="406"/>
          <ac:picMkLst>
            <pc:docMk/>
            <pc:sldMk cId="1996894382" sldId="375"/>
            <ac:picMk id="38" creationId="{4871C6F4-7243-E48B-9AAD-BB4C164BA707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34.270" v="417"/>
          <ac:picMkLst>
            <pc:docMk/>
            <pc:sldMk cId="1996894382" sldId="375"/>
            <ac:picMk id="40" creationId="{363554BF-CF6D-DE4B-D6B0-1771F5B75CB6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46.285" v="426"/>
          <ac:picMkLst>
            <pc:docMk/>
            <pc:sldMk cId="1996894382" sldId="375"/>
            <ac:picMk id="50" creationId="{15345A38-0A35-12CF-CBBB-D53A3BDE32D0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3T18:32:10.957" v="407"/>
          <ac:picMkLst>
            <pc:docMk/>
            <pc:sldMk cId="1996894382" sldId="375"/>
            <ac:picMk id="56" creationId="{E93FF298-3888-5D62-1D8C-E3CE952EFFC2}"/>
          </ac:picMkLst>
        </pc:picChg>
        <pc:picChg chg="del mod">
          <ac:chgData name="Chan, Regina (ADM)" userId="S::regina.chan@sfgov.org::04586a76-5ee7-453f-9719-4e45be22032a" providerId="AD" clId="Web-{8497BD01-D658-AF66-5D6B-9B3032FCD0D6}" dt="2025-06-03T18:32:43.629" v="423"/>
          <ac:picMkLst>
            <pc:docMk/>
            <pc:sldMk cId="1996894382" sldId="375"/>
            <ac:picMk id="68" creationId="{4874BCD8-92FC-79FB-C3F1-AD297D8D940C}"/>
          </ac:picMkLst>
        </pc:picChg>
        <pc:cxnChg chg="del">
          <ac:chgData name="Chan, Regina (ADM)" userId="S::regina.chan@sfgov.org::04586a76-5ee7-453f-9719-4e45be22032a" providerId="AD" clId="Web-{8497BD01-D658-AF66-5D6B-9B3032FCD0D6}" dt="2025-06-03T18:32:54.067" v="435"/>
          <ac:cxnSpMkLst>
            <pc:docMk/>
            <pc:sldMk cId="1996894382" sldId="375"/>
            <ac:cxnSpMk id="47" creationId="{F7145AB6-9E4C-1791-CA03-BD7AE85D9750}"/>
          </ac:cxnSpMkLst>
        </pc:cxnChg>
        <pc:cxnChg chg="del mod">
          <ac:chgData name="Chan, Regina (ADM)" userId="S::regina.chan@sfgov.org::04586a76-5ee7-453f-9719-4e45be22032a" providerId="AD" clId="Web-{8497BD01-D658-AF66-5D6B-9B3032FCD0D6}" dt="2025-06-03T18:32:33.395" v="416"/>
          <ac:cxnSpMkLst>
            <pc:docMk/>
            <pc:sldMk cId="1996894382" sldId="375"/>
            <ac:cxnSpMk id="72" creationId="{6AB45D68-4DEF-6E1D-928A-E8D1E82627B3}"/>
          </ac:cxnSpMkLst>
        </pc:cxnChg>
        <pc:cxnChg chg="del mod">
          <ac:chgData name="Chan, Regina (ADM)" userId="S::regina.chan@sfgov.org::04586a76-5ee7-453f-9719-4e45be22032a" providerId="AD" clId="Web-{8497BD01-D658-AF66-5D6B-9B3032FCD0D6}" dt="2025-06-03T18:32:32.348" v="415"/>
          <ac:cxnSpMkLst>
            <pc:docMk/>
            <pc:sldMk cId="1996894382" sldId="375"/>
            <ac:cxnSpMk id="74" creationId="{25EF165D-679B-E249-BB7C-625452CA54DA}"/>
          </ac:cxnSpMkLst>
        </pc:cxnChg>
      </pc:sldChg>
      <pc:sldChg chg="modSp add del ord replId">
        <pc:chgData name="Chan, Regina (ADM)" userId="S::regina.chan@sfgov.org::04586a76-5ee7-453f-9719-4e45be22032a" providerId="AD" clId="Web-{8497BD01-D658-AF66-5D6B-9B3032FCD0D6}" dt="2025-06-03T21:07:03.971" v="739"/>
        <pc:sldMkLst>
          <pc:docMk/>
          <pc:sldMk cId="1593844556" sldId="376"/>
        </pc:sldMkLst>
        <pc:spChg chg="mod">
          <ac:chgData name="Chan, Regina (ADM)" userId="S::regina.chan@sfgov.org::04586a76-5ee7-453f-9719-4e45be22032a" providerId="AD" clId="Web-{8497BD01-D658-AF66-5D6B-9B3032FCD0D6}" dt="2025-06-03T21:06:49.878" v="738" actId="14100"/>
          <ac:spMkLst>
            <pc:docMk/>
            <pc:sldMk cId="1593844556" sldId="376"/>
            <ac:spMk id="11" creationId="{FCA891B7-32B4-F178-A1AF-89301A9028C3}"/>
          </ac:spMkLst>
        </pc:spChg>
      </pc:sldChg>
      <pc:sldChg chg="addSp delSp modSp add ord replId">
        <pc:chgData name="Chan, Regina (ADM)" userId="S::regina.chan@sfgov.org::04586a76-5ee7-453f-9719-4e45be22032a" providerId="AD" clId="Web-{8497BD01-D658-AF66-5D6B-9B3032FCD0D6}" dt="2025-06-04T22:22:24.159" v="1149" actId="20577"/>
        <pc:sldMkLst>
          <pc:docMk/>
          <pc:sldMk cId="3654696390" sldId="376"/>
        </pc:sldMkLst>
        <pc:spChg chg="mod">
          <ac:chgData name="Chan, Regina (ADM)" userId="S::regina.chan@sfgov.org::04586a76-5ee7-453f-9719-4e45be22032a" providerId="AD" clId="Web-{8497BD01-D658-AF66-5D6B-9B3032FCD0D6}" dt="2025-06-04T22:22:24.159" v="1149" actId="20577"/>
          <ac:spMkLst>
            <pc:docMk/>
            <pc:sldMk cId="3654696390" sldId="376"/>
            <ac:spMk id="2" creationId="{6E85B2BA-FA27-1E47-18D7-D97376448407}"/>
          </ac:spMkLst>
        </pc:spChg>
        <pc:spChg chg="mod">
          <ac:chgData name="Chan, Regina (ADM)" userId="S::regina.chan@sfgov.org::04586a76-5ee7-453f-9719-4e45be22032a" providerId="AD" clId="Web-{8497BD01-D658-AF66-5D6B-9B3032FCD0D6}" dt="2025-06-04T22:20:56.096" v="1137" actId="14100"/>
          <ac:spMkLst>
            <pc:docMk/>
            <pc:sldMk cId="3654696390" sldId="376"/>
            <ac:spMk id="11" creationId="{12EF4922-2825-ACA1-2B1F-C9F8BFB5B1EA}"/>
          </ac:spMkLst>
        </pc:spChg>
        <pc:picChg chg="add mod">
          <ac:chgData name="Chan, Regina (ADM)" userId="S::regina.chan@sfgov.org::04586a76-5ee7-453f-9719-4e45be22032a" providerId="AD" clId="Web-{8497BD01-D658-AF66-5D6B-9B3032FCD0D6}" dt="2025-06-04T22:21:11.440" v="1142" actId="1076"/>
          <ac:picMkLst>
            <pc:docMk/>
            <pc:sldMk cId="3654696390" sldId="376"/>
            <ac:picMk id="3" creationId="{67F0E75E-A67F-F819-7D48-6F7D2F85E47B}"/>
          </ac:picMkLst>
        </pc:picChg>
        <pc:picChg chg="del">
          <ac:chgData name="Chan, Regina (ADM)" userId="S::regina.chan@sfgov.org::04586a76-5ee7-453f-9719-4e45be22032a" providerId="AD" clId="Web-{8497BD01-D658-AF66-5D6B-9B3032FCD0D6}" dt="2025-06-04T21:08:35.080" v="841"/>
          <ac:picMkLst>
            <pc:docMk/>
            <pc:sldMk cId="3654696390" sldId="376"/>
            <ac:picMk id="3" creationId="{8E890639-CC0D-D628-215A-C2675A478719}"/>
          </ac:picMkLst>
        </pc:picChg>
      </pc:sldChg>
    </pc:docChg>
  </pc:docChgLst>
  <pc:docChgLst>
    <pc:chgData name="Wohlforth, Samuel (ADM)" userId="S::samuel.wohlforth@sfgov.org::5a54fc62-7e49-4a76-99fe-8f23193efbea" providerId="AD" clId="Web-{714BF677-78A3-D92E-BB90-AE233534C597}"/>
    <pc:docChg chg="modSld">
      <pc:chgData name="Wohlforth, Samuel (ADM)" userId="S::samuel.wohlforth@sfgov.org::5a54fc62-7e49-4a76-99fe-8f23193efbea" providerId="AD" clId="Web-{714BF677-78A3-D92E-BB90-AE233534C597}" dt="2025-04-02T19:47:49.929" v="117" actId="1076"/>
      <pc:docMkLst>
        <pc:docMk/>
      </pc:docMkLst>
      <pc:sldChg chg="addSp delSp modSp">
        <pc:chgData name="Wohlforth, Samuel (ADM)" userId="S::samuel.wohlforth@sfgov.org::5a54fc62-7e49-4a76-99fe-8f23193efbea" providerId="AD" clId="Web-{714BF677-78A3-D92E-BB90-AE233534C597}" dt="2025-04-02T19:10:34.503" v="116" actId="20577"/>
        <pc:sldMkLst>
          <pc:docMk/>
          <pc:sldMk cId="3694253355" sldId="355"/>
        </pc:sldMkLst>
        <pc:spChg chg="mod">
          <ac:chgData name="Wohlforth, Samuel (ADM)" userId="S::samuel.wohlforth@sfgov.org::5a54fc62-7e49-4a76-99fe-8f23193efbea" providerId="AD" clId="Web-{714BF677-78A3-D92E-BB90-AE233534C597}" dt="2025-04-02T19:10:34.503" v="116" actId="20577"/>
          <ac:spMkLst>
            <pc:docMk/>
            <pc:sldMk cId="3694253355" sldId="355"/>
            <ac:spMk id="12" creationId="{1B35823B-42E8-4D0A-3CB2-0A0936AD183F}"/>
          </ac:spMkLst>
        </pc:spChg>
        <pc:picChg chg="add del mod">
          <ac:chgData name="Wohlforth, Samuel (ADM)" userId="S::samuel.wohlforth@sfgov.org::5a54fc62-7e49-4a76-99fe-8f23193efbea" providerId="AD" clId="Web-{714BF677-78A3-D92E-BB90-AE233534C597}" dt="2025-04-02T16:18:52.259" v="3"/>
          <ac:picMkLst>
            <pc:docMk/>
            <pc:sldMk cId="3694253355" sldId="355"/>
            <ac:picMk id="2" creationId="{77A80B92-5C17-E7FC-A644-C94685573A9C}"/>
          </ac:picMkLst>
        </pc:picChg>
        <pc:picChg chg="add mod">
          <ac:chgData name="Wohlforth, Samuel (ADM)" userId="S::samuel.wohlforth@sfgov.org::5a54fc62-7e49-4a76-99fe-8f23193efbea" providerId="AD" clId="Web-{714BF677-78A3-D92E-BB90-AE233534C597}" dt="2025-04-02T16:39:36.802" v="29" actId="1076"/>
          <ac:picMkLst>
            <pc:docMk/>
            <pc:sldMk cId="3694253355" sldId="355"/>
            <ac:picMk id="3" creationId="{C3FA6138-53B4-56B9-B3DF-E09347812879}"/>
          </ac:picMkLst>
        </pc:picChg>
        <pc:picChg chg="add mod">
          <ac:chgData name="Wohlforth, Samuel (ADM)" userId="S::samuel.wohlforth@sfgov.org::5a54fc62-7e49-4a76-99fe-8f23193efbea" providerId="AD" clId="Web-{714BF677-78A3-D92E-BB90-AE233534C597}" dt="2025-04-02T16:39:39.068" v="30" actId="1076"/>
          <ac:picMkLst>
            <pc:docMk/>
            <pc:sldMk cId="3694253355" sldId="355"/>
            <ac:picMk id="4" creationId="{CE35B6E4-77CD-106E-6167-0D6B78700A56}"/>
          </ac:picMkLst>
        </pc:picChg>
        <pc:picChg chg="add del mod">
          <ac:chgData name="Wohlforth, Samuel (ADM)" userId="S::samuel.wohlforth@sfgov.org::5a54fc62-7e49-4a76-99fe-8f23193efbea" providerId="AD" clId="Web-{714BF677-78A3-D92E-BB90-AE233534C597}" dt="2025-04-02T16:38:45.568" v="16"/>
          <ac:picMkLst>
            <pc:docMk/>
            <pc:sldMk cId="3694253355" sldId="355"/>
            <ac:picMk id="5" creationId="{6AA4ECFA-D366-89B2-C8C2-B861E7AAD49D}"/>
          </ac:picMkLst>
        </pc:picChg>
        <pc:picChg chg="add mod">
          <ac:chgData name="Wohlforth, Samuel (ADM)" userId="S::samuel.wohlforth@sfgov.org::5a54fc62-7e49-4a76-99fe-8f23193efbea" providerId="AD" clId="Web-{714BF677-78A3-D92E-BB90-AE233534C597}" dt="2025-04-02T16:59:26.877" v="40" actId="14100"/>
          <ac:picMkLst>
            <pc:docMk/>
            <pc:sldMk cId="3694253355" sldId="355"/>
            <ac:picMk id="6" creationId="{7D54F449-2D22-D4B4-A9F2-E03BAE8ED26A}"/>
          </ac:picMkLst>
        </pc:picChg>
        <pc:picChg chg="add del mod">
          <ac:chgData name="Wohlforth, Samuel (ADM)" userId="S::samuel.wohlforth@sfgov.org::5a54fc62-7e49-4a76-99fe-8f23193efbea" providerId="AD" clId="Web-{714BF677-78A3-D92E-BB90-AE233534C597}" dt="2025-04-02T16:58:50.534" v="34"/>
          <ac:picMkLst>
            <pc:docMk/>
            <pc:sldMk cId="3694253355" sldId="355"/>
            <ac:picMk id="7" creationId="{F351926B-C77F-F4A1-8CE6-4494D9DEEC07}"/>
          </ac:picMkLst>
        </pc:picChg>
        <pc:picChg chg="add mod">
          <ac:chgData name="Wohlforth, Samuel (ADM)" userId="S::samuel.wohlforth@sfgov.org::5a54fc62-7e49-4a76-99fe-8f23193efbea" providerId="AD" clId="Web-{714BF677-78A3-D92E-BB90-AE233534C597}" dt="2025-04-02T19:09:52.143" v="82" actId="1076"/>
          <ac:picMkLst>
            <pc:docMk/>
            <pc:sldMk cId="3694253355" sldId="355"/>
            <ac:picMk id="8" creationId="{0668C5C6-CD19-224F-2714-E1ADB6ED4EF5}"/>
          </ac:picMkLst>
        </pc:picChg>
      </pc:sldChg>
      <pc:sldChg chg="modSp">
        <pc:chgData name="Wohlforth, Samuel (ADM)" userId="S::samuel.wohlforth@sfgov.org::5a54fc62-7e49-4a76-99fe-8f23193efbea" providerId="AD" clId="Web-{714BF677-78A3-D92E-BB90-AE233534C597}" dt="2025-04-02T19:47:49.929" v="117" actId="1076"/>
        <pc:sldMkLst>
          <pc:docMk/>
          <pc:sldMk cId="1638495649" sldId="372"/>
        </pc:sldMkLst>
        <pc:spChg chg="mod">
          <ac:chgData name="Wohlforth, Samuel (ADM)" userId="S::samuel.wohlforth@sfgov.org::5a54fc62-7e49-4a76-99fe-8f23193efbea" providerId="AD" clId="Web-{714BF677-78A3-D92E-BB90-AE233534C597}" dt="2025-04-02T19:47:49.929" v="117" actId="1076"/>
          <ac:spMkLst>
            <pc:docMk/>
            <pc:sldMk cId="1638495649" sldId="372"/>
            <ac:spMk id="2" creationId="{F747B930-8BB2-DE86-0D35-5C7205B78210}"/>
          </ac:spMkLst>
        </pc:spChg>
        <pc:picChg chg="mod">
          <ac:chgData name="Wohlforth, Samuel (ADM)" userId="S::samuel.wohlforth@sfgov.org::5a54fc62-7e49-4a76-99fe-8f23193efbea" providerId="AD" clId="Web-{714BF677-78A3-D92E-BB90-AE233534C597}" dt="2025-04-02T19:08:32.720" v="75" actId="1076"/>
          <ac:picMkLst>
            <pc:docMk/>
            <pc:sldMk cId="1638495649" sldId="372"/>
            <ac:picMk id="8" creationId="{EC483DDB-8566-41F2-0A42-CA710A7D54E3}"/>
          </ac:picMkLst>
        </pc:picChg>
      </pc:sldChg>
    </pc:docChg>
  </pc:docChgLst>
  <pc:docChgLst>
    <pc:chgData name="Oldenkamp, Ivan (ADM)" userId="S::ivan.oldenkamp@sfgov.org::4a0b2a19-d765-44bc-8060-6b3a2001fa71" providerId="AD" clId="Web-{010C18DA-BEC0-CFE5-390A-4E31203989E5}"/>
    <pc:docChg chg="modSld">
      <pc:chgData name="Oldenkamp, Ivan (ADM)" userId="S::ivan.oldenkamp@sfgov.org::4a0b2a19-d765-44bc-8060-6b3a2001fa71" providerId="AD" clId="Web-{010C18DA-BEC0-CFE5-390A-4E31203989E5}" dt="2025-04-03T00:08:44.196" v="6" actId="20577"/>
      <pc:docMkLst>
        <pc:docMk/>
      </pc:docMkLst>
      <pc:sldChg chg="modSp">
        <pc:chgData name="Oldenkamp, Ivan (ADM)" userId="S::ivan.oldenkamp@sfgov.org::4a0b2a19-d765-44bc-8060-6b3a2001fa71" providerId="AD" clId="Web-{010C18DA-BEC0-CFE5-390A-4E31203989E5}" dt="2025-04-03T00:08:44.196" v="6" actId="20577"/>
        <pc:sldMkLst>
          <pc:docMk/>
          <pc:sldMk cId="1718058862" sldId="350"/>
        </pc:sldMkLst>
        <pc:spChg chg="mod">
          <ac:chgData name="Oldenkamp, Ivan (ADM)" userId="S::ivan.oldenkamp@sfgov.org::4a0b2a19-d765-44bc-8060-6b3a2001fa71" providerId="AD" clId="Web-{010C18DA-BEC0-CFE5-390A-4E31203989E5}" dt="2025-04-03T00:08:44.196" v="6" actId="20577"/>
          <ac:spMkLst>
            <pc:docMk/>
            <pc:sldMk cId="1718058862" sldId="350"/>
            <ac:spMk id="8" creationId="{13BB0309-C948-7CB0-DB1C-6C8DD4DFD39E}"/>
          </ac:spMkLst>
        </pc:spChg>
      </pc:sldChg>
    </pc:docChg>
  </pc:docChgLst>
  <pc:docChgLst>
    <pc:chgData name="Oldenkamp, Ivan (ADM)" userId="4a0b2a19-d765-44bc-8060-6b3a2001fa71" providerId="ADAL" clId="{D0692DBE-2972-44D8-BE48-627C25CFB4D2}"/>
    <pc:docChg chg="custSel modSld">
      <pc:chgData name="Oldenkamp, Ivan (ADM)" userId="4a0b2a19-d765-44bc-8060-6b3a2001fa71" providerId="ADAL" clId="{D0692DBE-2972-44D8-BE48-627C25CFB4D2}" dt="2025-04-03T15:36:02.266" v="5" actId="368"/>
      <pc:docMkLst>
        <pc:docMk/>
      </pc:docMkLst>
      <pc:sldChg chg="modNotes">
        <pc:chgData name="Oldenkamp, Ivan (ADM)" userId="4a0b2a19-d765-44bc-8060-6b3a2001fa71" providerId="ADAL" clId="{D0692DBE-2972-44D8-BE48-627C25CFB4D2}" dt="2025-04-03T15:36:02.266" v="5" actId="368"/>
        <pc:sldMkLst>
          <pc:docMk/>
          <pc:sldMk cId="1912129017" sldId="362"/>
        </pc:sldMkLst>
      </pc:sldChg>
      <pc:sldChg chg="modNotes">
        <pc:chgData name="Oldenkamp, Ivan (ADM)" userId="4a0b2a19-d765-44bc-8060-6b3a2001fa71" providerId="ADAL" clId="{D0692DBE-2972-44D8-BE48-627C25CFB4D2}" dt="2025-04-03T15:36:02.254" v="1" actId="368"/>
        <pc:sldMkLst>
          <pc:docMk/>
          <pc:sldMk cId="2458015075" sldId="373"/>
        </pc:sldMkLst>
      </pc:sldChg>
      <pc:sldChg chg="modNotes">
        <pc:chgData name="Oldenkamp, Ivan (ADM)" userId="4a0b2a19-d765-44bc-8060-6b3a2001fa71" providerId="ADAL" clId="{D0692DBE-2972-44D8-BE48-627C25CFB4D2}" dt="2025-04-03T15:36:02.258" v="3" actId="368"/>
        <pc:sldMkLst>
          <pc:docMk/>
          <pc:sldMk cId="1212754449" sldId="374"/>
        </pc:sldMkLst>
      </pc:sldChg>
    </pc:docChg>
  </pc:docChgLst>
  <pc:docChgLst>
    <pc:chgData name="Tang, Stephanie (ADM)" userId="5c7c618d-cf51-4afa-9366-92069a64c049" providerId="ADAL" clId="{6D170FCE-325C-481D-9439-D6C439398A82}"/>
    <pc:docChg chg="undo custSel addSld delSld modSld sldOrd">
      <pc:chgData name="Tang, Stephanie (ADM)" userId="5c7c618d-cf51-4afa-9366-92069a64c049" providerId="ADAL" clId="{6D170FCE-325C-481D-9439-D6C439398A82}" dt="2025-04-03T00:28:54.786" v="22521" actId="1076"/>
      <pc:docMkLst>
        <pc:docMk/>
      </pc:docMkLst>
      <pc:sldChg chg="modSp mod">
        <pc:chgData name="Tang, Stephanie (ADM)" userId="5c7c618d-cf51-4afa-9366-92069a64c049" providerId="ADAL" clId="{6D170FCE-325C-481D-9439-D6C439398A82}" dt="2025-03-27T01:59:33.095" v="24" actId="20577"/>
        <pc:sldMkLst>
          <pc:docMk/>
          <pc:sldMk cId="0" sldId="256"/>
        </pc:sldMkLst>
        <pc:spChg chg="mod">
          <ac:chgData name="Tang, Stephanie (ADM)" userId="5c7c618d-cf51-4afa-9366-92069a64c049" providerId="ADAL" clId="{6D170FCE-325C-481D-9439-D6C439398A82}" dt="2025-03-27T01:59:33.095" v="24" actId="20577"/>
          <ac:spMkLst>
            <pc:docMk/>
            <pc:sldMk cId="0" sldId="256"/>
            <ac:spMk id="83" creationId="{00000000-0000-0000-0000-000000000000}"/>
          </ac:spMkLst>
        </pc:spChg>
      </pc:sldChg>
      <pc:sldChg chg="modSp mod">
        <pc:chgData name="Tang, Stephanie (ADM)" userId="5c7c618d-cf51-4afa-9366-92069a64c049" providerId="ADAL" clId="{6D170FCE-325C-481D-9439-D6C439398A82}" dt="2025-04-02T23:22:32.175" v="21897" actId="313"/>
        <pc:sldMkLst>
          <pc:docMk/>
          <pc:sldMk cId="0" sldId="258"/>
        </pc:sldMkLst>
        <pc:spChg chg="mod">
          <ac:chgData name="Tang, Stephanie (ADM)" userId="5c7c618d-cf51-4afa-9366-92069a64c049" providerId="ADAL" clId="{6D170FCE-325C-481D-9439-D6C439398A82}" dt="2025-04-02T23:22:32.175" v="21897" actId="313"/>
          <ac:spMkLst>
            <pc:docMk/>
            <pc:sldMk cId="0" sldId="258"/>
            <ac:spMk id="96" creationId="{00000000-0000-0000-0000-000000000000}"/>
          </ac:spMkLst>
        </pc:spChg>
      </pc:sldChg>
      <pc:sldChg chg="del">
        <pc:chgData name="Tang, Stephanie (ADM)" userId="5c7c618d-cf51-4afa-9366-92069a64c049" providerId="ADAL" clId="{6D170FCE-325C-481D-9439-D6C439398A82}" dt="2025-03-31T23:28:38.493" v="12768" actId="2696"/>
        <pc:sldMkLst>
          <pc:docMk/>
          <pc:sldMk cId="0" sldId="275"/>
        </pc:sldMkLst>
      </pc:sldChg>
      <pc:sldChg chg="del">
        <pc:chgData name="Tang, Stephanie (ADM)" userId="5c7c618d-cf51-4afa-9366-92069a64c049" providerId="ADAL" clId="{6D170FCE-325C-481D-9439-D6C439398A82}" dt="2025-03-27T03:04:44.148" v="5585" actId="47"/>
        <pc:sldMkLst>
          <pc:docMk/>
          <pc:sldMk cId="3432538234" sldId="329"/>
        </pc:sldMkLst>
      </pc:sldChg>
      <pc:sldChg chg="del">
        <pc:chgData name="Tang, Stephanie (ADM)" userId="5c7c618d-cf51-4afa-9366-92069a64c049" providerId="ADAL" clId="{6D170FCE-325C-481D-9439-D6C439398A82}" dt="2025-03-27T03:04:46.180" v="5586" actId="47"/>
        <pc:sldMkLst>
          <pc:docMk/>
          <pc:sldMk cId="2473874169" sldId="331"/>
        </pc:sldMkLst>
      </pc:sldChg>
      <pc:sldChg chg="del">
        <pc:chgData name="Tang, Stephanie (ADM)" userId="5c7c618d-cf51-4afa-9366-92069a64c049" providerId="ADAL" clId="{6D170FCE-325C-481D-9439-D6C439398A82}" dt="2025-03-27T03:04:43.120" v="5584" actId="47"/>
        <pc:sldMkLst>
          <pc:docMk/>
          <pc:sldMk cId="3629153913" sldId="337"/>
        </pc:sldMkLst>
      </pc:sldChg>
      <pc:sldChg chg="del">
        <pc:chgData name="Tang, Stephanie (ADM)" userId="5c7c618d-cf51-4afa-9366-92069a64c049" providerId="ADAL" clId="{6D170FCE-325C-481D-9439-D6C439398A82}" dt="2025-03-27T03:10:19.305" v="6006" actId="47"/>
        <pc:sldMkLst>
          <pc:docMk/>
          <pc:sldMk cId="1787748243" sldId="338"/>
        </pc:sldMkLst>
      </pc:sldChg>
      <pc:sldChg chg="addSp delSp modSp mod">
        <pc:chgData name="Tang, Stephanie (ADM)" userId="5c7c618d-cf51-4afa-9366-92069a64c049" providerId="ADAL" clId="{6D170FCE-325C-481D-9439-D6C439398A82}" dt="2025-04-03T00:28:54.786" v="22521" actId="1076"/>
        <pc:sldMkLst>
          <pc:docMk/>
          <pc:sldMk cId="3000968238" sldId="339"/>
        </pc:sldMkLst>
        <pc:spChg chg="mod">
          <ac:chgData name="Tang, Stephanie (ADM)" userId="5c7c618d-cf51-4afa-9366-92069a64c049" providerId="ADAL" clId="{6D170FCE-325C-481D-9439-D6C439398A82}" dt="2025-04-03T00:28:54.786" v="22521" actId="1076"/>
          <ac:spMkLst>
            <pc:docMk/>
            <pc:sldMk cId="3000968238" sldId="339"/>
            <ac:spMk id="2" creationId="{B0B1CF45-06FB-8720-6547-8C8149F0DE01}"/>
          </ac:spMkLst>
        </pc:spChg>
        <pc:spChg chg="mod">
          <ac:chgData name="Tang, Stephanie (ADM)" userId="5c7c618d-cf51-4afa-9366-92069a64c049" providerId="ADAL" clId="{6D170FCE-325C-481D-9439-D6C439398A82}" dt="2025-03-31T23:26:59.088" v="12523" actId="27636"/>
          <ac:spMkLst>
            <pc:docMk/>
            <pc:sldMk cId="3000968238" sldId="339"/>
            <ac:spMk id="3" creationId="{754D8D74-C8B2-56DE-393E-5EF01F5AC607}"/>
          </ac:spMkLst>
        </pc:spChg>
        <pc:spChg chg="mod">
          <ac:chgData name="Tang, Stephanie (ADM)" userId="5c7c618d-cf51-4afa-9366-92069a64c049" providerId="ADAL" clId="{6D170FCE-325C-481D-9439-D6C439398A82}" dt="2025-03-31T23:27:01.689" v="12525" actId="6549"/>
          <ac:spMkLst>
            <pc:docMk/>
            <pc:sldMk cId="3000968238" sldId="339"/>
            <ac:spMk id="6" creationId="{E4C7E48A-CFF6-EA63-C7C1-A2E553A761E7}"/>
          </ac:spMkLst>
        </pc:spChg>
        <pc:spChg chg="add mod">
          <ac:chgData name="Tang, Stephanie (ADM)" userId="5c7c618d-cf51-4afa-9366-92069a64c049" providerId="ADAL" clId="{6D170FCE-325C-481D-9439-D6C439398A82}" dt="2025-04-02T23:43:41.193" v="22463" actId="113"/>
          <ac:spMkLst>
            <pc:docMk/>
            <pc:sldMk cId="3000968238" sldId="339"/>
            <ac:spMk id="8" creationId="{AB73462A-44B0-4E11-E7BC-ADBC906457B7}"/>
          </ac:spMkLst>
        </pc:spChg>
      </pc:sldChg>
      <pc:sldChg chg="del">
        <pc:chgData name="Tang, Stephanie (ADM)" userId="5c7c618d-cf51-4afa-9366-92069a64c049" providerId="ADAL" clId="{6D170FCE-325C-481D-9439-D6C439398A82}" dt="2025-03-27T03:04:36.214" v="5581" actId="47"/>
        <pc:sldMkLst>
          <pc:docMk/>
          <pc:sldMk cId="217655939" sldId="342"/>
        </pc:sldMkLst>
      </pc:sldChg>
      <pc:sldChg chg="del">
        <pc:chgData name="Tang, Stephanie (ADM)" userId="5c7c618d-cf51-4afa-9366-92069a64c049" providerId="ADAL" clId="{6D170FCE-325C-481D-9439-D6C439398A82}" dt="2025-03-27T03:04:40.010" v="5583" actId="47"/>
        <pc:sldMkLst>
          <pc:docMk/>
          <pc:sldMk cId="542394711" sldId="344"/>
        </pc:sldMkLst>
      </pc:sldChg>
      <pc:sldChg chg="del">
        <pc:chgData name="Tang, Stephanie (ADM)" userId="5c7c618d-cf51-4afa-9366-92069a64c049" providerId="ADAL" clId="{6D170FCE-325C-481D-9439-D6C439398A82}" dt="2025-03-27T03:05:00.480" v="5614" actId="47"/>
        <pc:sldMkLst>
          <pc:docMk/>
          <pc:sldMk cId="1585862790" sldId="346"/>
        </pc:sldMkLst>
      </pc:sldChg>
      <pc:sldChg chg="del">
        <pc:chgData name="Tang, Stephanie (ADM)" userId="5c7c618d-cf51-4afa-9366-92069a64c049" providerId="ADAL" clId="{6D170FCE-325C-481D-9439-D6C439398A82}" dt="2025-03-27T03:05:01.447" v="5615" actId="47"/>
        <pc:sldMkLst>
          <pc:docMk/>
          <pc:sldMk cId="669128741" sldId="347"/>
        </pc:sldMkLst>
      </pc:sldChg>
      <pc:sldChg chg="addSp delSp modSp add del mod setBg">
        <pc:chgData name="Tang, Stephanie (ADM)" userId="5c7c618d-cf51-4afa-9366-92069a64c049" providerId="ADAL" clId="{6D170FCE-325C-481D-9439-D6C439398A82}" dt="2025-04-03T00:25:41.043" v="22475" actId="1076"/>
        <pc:sldMkLst>
          <pc:docMk/>
          <pc:sldMk cId="890518906" sldId="348"/>
        </pc:sldMkLst>
        <pc:spChg chg="add del mod">
          <ac:chgData name="Tang, Stephanie (ADM)" userId="5c7c618d-cf51-4afa-9366-92069a64c049" providerId="ADAL" clId="{6D170FCE-325C-481D-9439-D6C439398A82}" dt="2025-04-03T00:24:57.929" v="22465" actId="1076"/>
          <ac:spMkLst>
            <pc:docMk/>
            <pc:sldMk cId="890518906" sldId="348"/>
            <ac:spMk id="2" creationId="{1E4DE438-A435-5F3F-400D-329CB83E69C9}"/>
          </ac:spMkLst>
        </pc:spChg>
        <pc:graphicFrameChg chg="add mod modGraphic">
          <ac:chgData name="Tang, Stephanie (ADM)" userId="5c7c618d-cf51-4afa-9366-92069a64c049" providerId="ADAL" clId="{6D170FCE-325C-481D-9439-D6C439398A82}" dt="2025-04-03T00:25:27.701" v="22472" actId="121"/>
          <ac:graphicFrameMkLst>
            <pc:docMk/>
            <pc:sldMk cId="890518906" sldId="348"/>
            <ac:graphicFrameMk id="24" creationId="{D77275C4-E84E-4937-866C-B302BC81F692}"/>
          </ac:graphicFrameMkLst>
        </pc:graphicFrameChg>
        <pc:picChg chg="add mod">
          <ac:chgData name="Tang, Stephanie (ADM)" userId="5c7c618d-cf51-4afa-9366-92069a64c049" providerId="ADAL" clId="{6D170FCE-325C-481D-9439-D6C439398A82}" dt="2025-04-03T00:25:41.043" v="22475" actId="1076"/>
          <ac:picMkLst>
            <pc:docMk/>
            <pc:sldMk cId="890518906" sldId="348"/>
            <ac:picMk id="19" creationId="{10E1B6DD-7109-D414-AA78-60D8F64A74FD}"/>
          </ac:picMkLst>
        </pc:picChg>
      </pc:sldChg>
      <pc:sldChg chg="del">
        <pc:chgData name="Tang, Stephanie (ADM)" userId="5c7c618d-cf51-4afa-9366-92069a64c049" providerId="ADAL" clId="{6D170FCE-325C-481D-9439-D6C439398A82}" dt="2025-03-27T03:04:35.299" v="5580" actId="47"/>
        <pc:sldMkLst>
          <pc:docMk/>
          <pc:sldMk cId="3234859532" sldId="349"/>
        </pc:sldMkLst>
      </pc:sldChg>
      <pc:sldChg chg="addSp delSp modSp mod setBg">
        <pc:chgData name="Tang, Stephanie (ADM)" userId="5c7c618d-cf51-4afa-9366-92069a64c049" providerId="ADAL" clId="{6D170FCE-325C-481D-9439-D6C439398A82}" dt="2025-04-03T00:26:08.492" v="22479" actId="732"/>
        <pc:sldMkLst>
          <pc:docMk/>
          <pc:sldMk cId="1718058862" sldId="350"/>
        </pc:sldMkLst>
        <pc:spChg chg="mod">
          <ac:chgData name="Tang, Stephanie (ADM)" userId="5c7c618d-cf51-4afa-9366-92069a64c049" providerId="ADAL" clId="{6D170FCE-325C-481D-9439-D6C439398A82}" dt="2025-03-31T18:54:47.847" v="6733" actId="20577"/>
          <ac:spMkLst>
            <pc:docMk/>
            <pc:sldMk cId="1718058862" sldId="350"/>
            <ac:spMk id="3" creationId="{855C21C9-FD78-11F7-CF1C-A9F76CC653DC}"/>
          </ac:spMkLst>
        </pc:spChg>
        <pc:spChg chg="add mod">
          <ac:chgData name="Tang, Stephanie (ADM)" userId="5c7c618d-cf51-4afa-9366-92069a64c049" providerId="ADAL" clId="{6D170FCE-325C-481D-9439-D6C439398A82}" dt="2025-04-03T00:24:28.770" v="22464" actId="13926"/>
          <ac:spMkLst>
            <pc:docMk/>
            <pc:sldMk cId="1718058862" sldId="350"/>
            <ac:spMk id="8" creationId="{13BB0309-C948-7CB0-DB1C-6C8DD4DFD39E}"/>
          </ac:spMkLst>
        </pc:spChg>
        <pc:spChg chg="add mod">
          <ac:chgData name="Tang, Stephanie (ADM)" userId="5c7c618d-cf51-4afa-9366-92069a64c049" providerId="ADAL" clId="{6D170FCE-325C-481D-9439-D6C439398A82}" dt="2025-04-02T23:25:17.711" v="22157" actId="20577"/>
          <ac:spMkLst>
            <pc:docMk/>
            <pc:sldMk cId="1718058862" sldId="350"/>
            <ac:spMk id="12" creationId="{9403E688-5FA2-4ADC-DB4D-77154787479E}"/>
          </ac:spMkLst>
        </pc:spChg>
        <pc:graphicFrameChg chg="add del mod modGraphic">
          <ac:chgData name="Tang, Stephanie (ADM)" userId="5c7c618d-cf51-4afa-9366-92069a64c049" providerId="ADAL" clId="{6D170FCE-325C-481D-9439-D6C439398A82}" dt="2025-04-02T18:39:52.923" v="17957" actId="478"/>
          <ac:graphicFrameMkLst>
            <pc:docMk/>
            <pc:sldMk cId="1718058862" sldId="350"/>
            <ac:graphicFrameMk id="4" creationId="{0C7328F6-71F0-39B1-AAA4-513DB1D5332D}"/>
          </ac:graphicFrameMkLst>
        </pc:graphicFrameChg>
        <pc:graphicFrameChg chg="add mod modGraphic">
          <ac:chgData name="Tang, Stephanie (ADM)" userId="5c7c618d-cf51-4afa-9366-92069a64c049" providerId="ADAL" clId="{6D170FCE-325C-481D-9439-D6C439398A82}" dt="2025-04-02T23:25:37.962" v="22171" actId="20577"/>
          <ac:graphicFrameMkLst>
            <pc:docMk/>
            <pc:sldMk cId="1718058862" sldId="350"/>
            <ac:graphicFrameMk id="7" creationId="{DA5B617C-CE1F-9969-3469-30ED2E46B70C}"/>
          </ac:graphicFrameMkLst>
        </pc:graphicFrameChg>
        <pc:picChg chg="add mod">
          <ac:chgData name="Tang, Stephanie (ADM)" userId="5c7c618d-cf51-4afa-9366-92069a64c049" providerId="ADAL" clId="{6D170FCE-325C-481D-9439-D6C439398A82}" dt="2025-04-02T15:27:09.419" v="13665" actId="1076"/>
          <ac:picMkLst>
            <pc:docMk/>
            <pc:sldMk cId="1718058862" sldId="350"/>
            <ac:picMk id="5" creationId="{A620B9B2-429A-3404-2FB0-714170C2A7DD}"/>
          </ac:picMkLst>
        </pc:picChg>
        <pc:picChg chg="add mod modCrop">
          <ac:chgData name="Tang, Stephanie (ADM)" userId="5c7c618d-cf51-4afa-9366-92069a64c049" providerId="ADAL" clId="{6D170FCE-325C-481D-9439-D6C439398A82}" dt="2025-04-03T00:26:08.492" v="22479" actId="732"/>
          <ac:picMkLst>
            <pc:docMk/>
            <pc:sldMk cId="1718058862" sldId="350"/>
            <ac:picMk id="10" creationId="{240F52CE-5BBA-0031-0A9D-0FC780DC54DA}"/>
          </ac:picMkLst>
        </pc:picChg>
      </pc:sldChg>
      <pc:sldChg chg="del">
        <pc:chgData name="Tang, Stephanie (ADM)" userId="5c7c618d-cf51-4afa-9366-92069a64c049" providerId="ADAL" clId="{6D170FCE-325C-481D-9439-D6C439398A82}" dt="2025-03-27T03:04:38.729" v="5582" actId="47"/>
        <pc:sldMkLst>
          <pc:docMk/>
          <pc:sldMk cId="1671552952" sldId="351"/>
        </pc:sldMkLst>
      </pc:sldChg>
      <pc:sldChg chg="del">
        <pc:chgData name="Tang, Stephanie (ADM)" userId="5c7c618d-cf51-4afa-9366-92069a64c049" providerId="ADAL" clId="{6D170FCE-325C-481D-9439-D6C439398A82}" dt="2025-03-27T03:04:47.144" v="5587" actId="47"/>
        <pc:sldMkLst>
          <pc:docMk/>
          <pc:sldMk cId="308410910" sldId="353"/>
        </pc:sldMkLst>
      </pc:sldChg>
      <pc:sldChg chg="addSp delSp modSp mod">
        <pc:chgData name="Tang, Stephanie (ADM)" userId="5c7c618d-cf51-4afa-9366-92069a64c049" providerId="ADAL" clId="{6D170FCE-325C-481D-9439-D6C439398A82}" dt="2025-04-02T23:42:57.145" v="22453" actId="207"/>
        <pc:sldMkLst>
          <pc:docMk/>
          <pc:sldMk cId="3694253355" sldId="355"/>
        </pc:sldMkLst>
        <pc:spChg chg="add del mod">
          <ac:chgData name="Tang, Stephanie (ADM)" userId="5c7c618d-cf51-4afa-9366-92069a64c049" providerId="ADAL" clId="{6D170FCE-325C-481D-9439-D6C439398A82}" dt="2025-04-02T17:20:29.599" v="16336" actId="478"/>
          <ac:spMkLst>
            <pc:docMk/>
            <pc:sldMk cId="3694253355" sldId="355"/>
            <ac:spMk id="11" creationId="{CE8E80A8-F9F3-78AF-3154-98371A44E0F5}"/>
          </ac:spMkLst>
        </pc:spChg>
        <pc:spChg chg="add mod">
          <ac:chgData name="Tang, Stephanie (ADM)" userId="5c7c618d-cf51-4afa-9366-92069a64c049" providerId="ADAL" clId="{6D170FCE-325C-481D-9439-D6C439398A82}" dt="2025-04-02T17:22:00.541" v="16492" actId="113"/>
          <ac:spMkLst>
            <pc:docMk/>
            <pc:sldMk cId="3694253355" sldId="355"/>
            <ac:spMk id="12" creationId="{1B35823B-42E8-4D0A-3CB2-0A0936AD183F}"/>
          </ac:spMkLst>
        </pc:spChg>
        <pc:spChg chg="add mod">
          <ac:chgData name="Tang, Stephanie (ADM)" userId="5c7c618d-cf51-4afa-9366-92069a64c049" providerId="ADAL" clId="{6D170FCE-325C-481D-9439-D6C439398A82}" dt="2025-04-02T23:42:16.920" v="22448" actId="1076"/>
          <ac:spMkLst>
            <pc:docMk/>
            <pc:sldMk cId="3694253355" sldId="355"/>
            <ac:spMk id="13" creationId="{A0769CFA-83E1-F179-2F9D-1854106D86E1}"/>
          </ac:spMkLst>
        </pc:spChg>
        <pc:spChg chg="mod">
          <ac:chgData name="Tang, Stephanie (ADM)" userId="5c7c618d-cf51-4afa-9366-92069a64c049" providerId="ADAL" clId="{6D170FCE-325C-481D-9439-D6C439398A82}" dt="2025-04-02T23:05:59.073" v="21533" actId="1076"/>
          <ac:spMkLst>
            <pc:docMk/>
            <pc:sldMk cId="3694253355" sldId="355"/>
            <ac:spMk id="22" creationId="{20759971-CB39-B810-EBB4-75D52C7D7F73}"/>
          </ac:spMkLst>
        </pc:spChg>
        <pc:picChg chg="del">
          <ac:chgData name="Tang, Stephanie (ADM)" userId="5c7c618d-cf51-4afa-9366-92069a64c049" providerId="ADAL" clId="{6D170FCE-325C-481D-9439-D6C439398A82}" dt="2025-04-02T17:19:46.625" v="16293" actId="478"/>
          <ac:picMkLst>
            <pc:docMk/>
            <pc:sldMk cId="3694253355" sldId="355"/>
            <ac:picMk id="3" creationId="{C3FA6138-53B4-56B9-B3DF-E09347812879}"/>
          </ac:picMkLst>
        </pc:picChg>
        <pc:picChg chg="del">
          <ac:chgData name="Tang, Stephanie (ADM)" userId="5c7c618d-cf51-4afa-9366-92069a64c049" providerId="ADAL" clId="{6D170FCE-325C-481D-9439-D6C439398A82}" dt="2025-04-02T17:19:47.233" v="16294" actId="478"/>
          <ac:picMkLst>
            <pc:docMk/>
            <pc:sldMk cId="3694253355" sldId="355"/>
            <ac:picMk id="4" creationId="{CE35B6E4-77CD-106E-6167-0D6B78700A56}"/>
          </ac:picMkLst>
        </pc:picChg>
        <pc:picChg chg="del">
          <ac:chgData name="Tang, Stephanie (ADM)" userId="5c7c618d-cf51-4afa-9366-92069a64c049" providerId="ADAL" clId="{6D170FCE-325C-481D-9439-D6C439398A82}" dt="2025-04-02T17:19:47.819" v="16295" actId="478"/>
          <ac:picMkLst>
            <pc:docMk/>
            <pc:sldMk cId="3694253355" sldId="355"/>
            <ac:picMk id="6" creationId="{7D54F449-2D22-D4B4-A9F2-E03BAE8ED26A}"/>
          </ac:picMkLst>
        </pc:picChg>
        <pc:picChg chg="mod">
          <ac:chgData name="Tang, Stephanie (ADM)" userId="5c7c618d-cf51-4afa-9366-92069a64c049" providerId="ADAL" clId="{6D170FCE-325C-481D-9439-D6C439398A82}" dt="2025-04-02T17:21:06.557" v="16467" actId="1076"/>
          <ac:picMkLst>
            <pc:docMk/>
            <pc:sldMk cId="3694253355" sldId="355"/>
            <ac:picMk id="8" creationId="{0668C5C6-CD19-224F-2714-E1ADB6ED4EF5}"/>
          </ac:picMkLst>
        </pc:picChg>
        <pc:picChg chg="add mod">
          <ac:chgData name="Tang, Stephanie (ADM)" userId="5c7c618d-cf51-4afa-9366-92069a64c049" providerId="ADAL" clId="{6D170FCE-325C-481D-9439-D6C439398A82}" dt="2025-04-02T23:42:57.145" v="22453" actId="207"/>
          <ac:picMkLst>
            <pc:docMk/>
            <pc:sldMk cId="3694253355" sldId="355"/>
            <ac:picMk id="15" creationId="{54A4160B-D3BE-6AF4-6EEC-5FDB6D64933B}"/>
          </ac:picMkLst>
        </pc:picChg>
      </pc:sldChg>
      <pc:sldChg chg="del">
        <pc:chgData name="Tang, Stephanie (ADM)" userId="5c7c618d-cf51-4afa-9366-92069a64c049" providerId="ADAL" clId="{6D170FCE-325C-481D-9439-D6C439398A82}" dt="2025-03-27T03:05:02.903" v="5616" actId="47"/>
        <pc:sldMkLst>
          <pc:docMk/>
          <pc:sldMk cId="3697191124" sldId="356"/>
        </pc:sldMkLst>
      </pc:sldChg>
      <pc:sldChg chg="del">
        <pc:chgData name="Tang, Stephanie (ADM)" userId="5c7c618d-cf51-4afa-9366-92069a64c049" providerId="ADAL" clId="{6D170FCE-325C-481D-9439-D6C439398A82}" dt="2025-03-31T22:59:42.853" v="12029" actId="2696"/>
        <pc:sldMkLst>
          <pc:docMk/>
          <pc:sldMk cId="488365308" sldId="358"/>
        </pc:sldMkLst>
      </pc:sldChg>
      <pc:sldChg chg="del">
        <pc:chgData name="Tang, Stephanie (ADM)" userId="5c7c618d-cf51-4afa-9366-92069a64c049" providerId="ADAL" clId="{6D170FCE-325C-481D-9439-D6C439398A82}" dt="2025-03-27T03:10:38.239" v="6007" actId="2696"/>
        <pc:sldMkLst>
          <pc:docMk/>
          <pc:sldMk cId="754821804" sldId="360"/>
        </pc:sldMkLst>
      </pc:sldChg>
      <pc:sldChg chg="modSp mod ord">
        <pc:chgData name="Tang, Stephanie (ADM)" userId="5c7c618d-cf51-4afa-9366-92069a64c049" providerId="ADAL" clId="{6D170FCE-325C-481D-9439-D6C439398A82}" dt="2025-04-02T23:41:50.151" v="22447" actId="1076"/>
        <pc:sldMkLst>
          <pc:docMk/>
          <pc:sldMk cId="1922201594" sldId="361"/>
        </pc:sldMkLst>
        <pc:spChg chg="mod">
          <ac:chgData name="Tang, Stephanie (ADM)" userId="5c7c618d-cf51-4afa-9366-92069a64c049" providerId="ADAL" clId="{6D170FCE-325C-481D-9439-D6C439398A82}" dt="2025-04-02T23:41:50.151" v="22447" actId="1076"/>
          <ac:spMkLst>
            <pc:docMk/>
            <pc:sldMk cId="1922201594" sldId="361"/>
            <ac:spMk id="2" creationId="{0EC8CF05-F538-6B53-6408-089A0D996E37}"/>
          </ac:spMkLst>
        </pc:spChg>
        <pc:spChg chg="mod">
          <ac:chgData name="Tang, Stephanie (ADM)" userId="5c7c618d-cf51-4afa-9366-92069a64c049" providerId="ADAL" clId="{6D170FCE-325C-481D-9439-D6C439398A82}" dt="2025-04-02T16:00:22.174" v="15686" actId="1076"/>
          <ac:spMkLst>
            <pc:docMk/>
            <pc:sldMk cId="1922201594" sldId="361"/>
            <ac:spMk id="11" creationId="{A9BE1B08-DE89-7F36-F462-C8E026E67A9A}"/>
          </ac:spMkLst>
        </pc:spChg>
        <pc:picChg chg="mod">
          <ac:chgData name="Tang, Stephanie (ADM)" userId="5c7c618d-cf51-4afa-9366-92069a64c049" providerId="ADAL" clId="{6D170FCE-325C-481D-9439-D6C439398A82}" dt="2025-04-02T16:00:17.190" v="15685" actId="1076"/>
          <ac:picMkLst>
            <pc:docMk/>
            <pc:sldMk cId="1922201594" sldId="361"/>
            <ac:picMk id="8" creationId="{D95BD949-A010-C221-AE97-24186C756619}"/>
          </ac:picMkLst>
        </pc:picChg>
        <pc:picChg chg="mod">
          <ac:chgData name="Tang, Stephanie (ADM)" userId="5c7c618d-cf51-4afa-9366-92069a64c049" providerId="ADAL" clId="{6D170FCE-325C-481D-9439-D6C439398A82}" dt="2025-04-02T16:00:23.901" v="15687" actId="1076"/>
          <ac:picMkLst>
            <pc:docMk/>
            <pc:sldMk cId="1922201594" sldId="361"/>
            <ac:picMk id="12" creationId="{24924C0D-96B9-B980-66E2-2B8FE2BBB55C}"/>
          </ac:picMkLst>
        </pc:picChg>
      </pc:sldChg>
      <pc:sldChg chg="addSp delSp modSp mod ord">
        <pc:chgData name="Tang, Stephanie (ADM)" userId="5c7c618d-cf51-4afa-9366-92069a64c049" providerId="ADAL" clId="{6D170FCE-325C-481D-9439-D6C439398A82}" dt="2025-04-02T23:07:01.504" v="21660" actId="1076"/>
        <pc:sldMkLst>
          <pc:docMk/>
          <pc:sldMk cId="1912129017" sldId="362"/>
        </pc:sldMkLst>
        <pc:spChg chg="mod">
          <ac:chgData name="Tang, Stephanie (ADM)" userId="5c7c618d-cf51-4afa-9366-92069a64c049" providerId="ADAL" clId="{6D170FCE-325C-481D-9439-D6C439398A82}" dt="2025-03-31T22:59:23.194" v="12024" actId="20577"/>
          <ac:spMkLst>
            <pc:docMk/>
            <pc:sldMk cId="1912129017" sldId="362"/>
            <ac:spMk id="2" creationId="{F6330E06-D170-E60F-3E46-646B7B896208}"/>
          </ac:spMkLst>
        </pc:spChg>
        <pc:spChg chg="add mod">
          <ac:chgData name="Tang, Stephanie (ADM)" userId="5c7c618d-cf51-4afa-9366-92069a64c049" providerId="ADAL" clId="{6D170FCE-325C-481D-9439-D6C439398A82}" dt="2025-04-02T23:07:01.504" v="21660" actId="1076"/>
          <ac:spMkLst>
            <pc:docMk/>
            <pc:sldMk cId="1912129017" sldId="362"/>
            <ac:spMk id="4" creationId="{5037963D-09FA-7CDC-8F7C-665C6A7BB968}"/>
          </ac:spMkLst>
        </pc:spChg>
        <pc:spChg chg="del mod">
          <ac:chgData name="Tang, Stephanie (ADM)" userId="5c7c618d-cf51-4afa-9366-92069a64c049" providerId="ADAL" clId="{6D170FCE-325C-481D-9439-D6C439398A82}" dt="2025-04-02T18:26:58.821" v="17848"/>
          <ac:spMkLst>
            <pc:docMk/>
            <pc:sldMk cId="1912129017" sldId="362"/>
            <ac:spMk id="8" creationId="{C9440074-7212-9798-B0E5-BBC205CA1EC0}"/>
          </ac:spMkLst>
        </pc:spChg>
        <pc:spChg chg="mod">
          <ac:chgData name="Tang, Stephanie (ADM)" userId="5c7c618d-cf51-4afa-9366-92069a64c049" providerId="ADAL" clId="{6D170FCE-325C-481D-9439-D6C439398A82}" dt="2025-04-02T18:27:06.435" v="17850" actId="14100"/>
          <ac:spMkLst>
            <pc:docMk/>
            <pc:sldMk cId="1912129017" sldId="362"/>
            <ac:spMk id="11" creationId="{57A011A6-556B-40BF-C71C-F3F706647C59}"/>
          </ac:spMkLst>
        </pc:spChg>
        <pc:picChg chg="mod">
          <ac:chgData name="Tang, Stephanie (ADM)" userId="5c7c618d-cf51-4afa-9366-92069a64c049" providerId="ADAL" clId="{6D170FCE-325C-481D-9439-D6C439398A82}" dt="2025-04-02T18:26:45.178" v="17842" actId="1076"/>
          <ac:picMkLst>
            <pc:docMk/>
            <pc:sldMk cId="1912129017" sldId="362"/>
            <ac:picMk id="6" creationId="{20322986-D5DC-6D1E-A971-32A46BA5EBE4}"/>
          </ac:picMkLst>
        </pc:picChg>
        <pc:picChg chg="add mod">
          <ac:chgData name="Tang, Stephanie (ADM)" userId="5c7c618d-cf51-4afa-9366-92069a64c049" providerId="ADAL" clId="{6D170FCE-325C-481D-9439-D6C439398A82}" dt="2025-04-02T18:27:47.784" v="17854" actId="1076"/>
          <ac:picMkLst>
            <pc:docMk/>
            <pc:sldMk cId="1912129017" sldId="362"/>
            <ac:picMk id="1026" creationId="{B639F487-CA26-B39A-28CB-D5A42BC42DDC}"/>
          </ac:picMkLst>
        </pc:picChg>
      </pc:sldChg>
      <pc:sldChg chg="addSp delSp modSp add mod setBg">
        <pc:chgData name="Tang, Stephanie (ADM)" userId="5c7c618d-cf51-4afa-9366-92069a64c049" providerId="ADAL" clId="{6D170FCE-325C-481D-9439-D6C439398A82}" dt="2025-04-02T23:26:25.975" v="22213" actId="14100"/>
        <pc:sldMkLst>
          <pc:docMk/>
          <pc:sldMk cId="3667114428" sldId="363"/>
        </pc:sldMkLst>
        <pc:spChg chg="mod">
          <ac:chgData name="Tang, Stephanie (ADM)" userId="5c7c618d-cf51-4afa-9366-92069a64c049" providerId="ADAL" clId="{6D170FCE-325C-481D-9439-D6C439398A82}" dt="2025-04-02T15:32:03.580" v="13958" actId="20577"/>
          <ac:spMkLst>
            <pc:docMk/>
            <pc:sldMk cId="3667114428" sldId="363"/>
            <ac:spMk id="3" creationId="{17212170-472D-48FF-6B9F-EF8BB85233C4}"/>
          </ac:spMkLst>
        </pc:spChg>
        <pc:spChg chg="add del mod">
          <ac:chgData name="Tang, Stephanie (ADM)" userId="5c7c618d-cf51-4afa-9366-92069a64c049" providerId="ADAL" clId="{6D170FCE-325C-481D-9439-D6C439398A82}" dt="2025-04-02T15:33:07.083" v="13966" actId="478"/>
          <ac:spMkLst>
            <pc:docMk/>
            <pc:sldMk cId="3667114428" sldId="363"/>
            <ac:spMk id="10" creationId="{1E03E450-515D-3BB8-D31B-8FB389C00D31}"/>
          </ac:spMkLst>
        </pc:spChg>
        <pc:spChg chg="add del mod">
          <ac:chgData name="Tang, Stephanie (ADM)" userId="5c7c618d-cf51-4afa-9366-92069a64c049" providerId="ADAL" clId="{6D170FCE-325C-481D-9439-D6C439398A82}" dt="2025-04-02T15:33:19.772" v="13969" actId="478"/>
          <ac:spMkLst>
            <pc:docMk/>
            <pc:sldMk cId="3667114428" sldId="363"/>
            <ac:spMk id="11" creationId="{83BC8086-3A9F-0346-FAFA-DDEC83B48A2E}"/>
          </ac:spMkLst>
        </pc:spChg>
        <pc:spChg chg="mod">
          <ac:chgData name="Tang, Stephanie (ADM)" userId="5c7c618d-cf51-4afa-9366-92069a64c049" providerId="ADAL" clId="{6D170FCE-325C-481D-9439-D6C439398A82}" dt="2025-04-02T23:26:25.975" v="22213" actId="14100"/>
          <ac:spMkLst>
            <pc:docMk/>
            <pc:sldMk cId="3667114428" sldId="363"/>
            <ac:spMk id="12" creationId="{8DFDE556-DCFD-E05C-AE4F-DAE6972A8F0B}"/>
          </ac:spMkLst>
        </pc:spChg>
        <pc:spChg chg="add mod">
          <ac:chgData name="Tang, Stephanie (ADM)" userId="5c7c618d-cf51-4afa-9366-92069a64c049" providerId="ADAL" clId="{6D170FCE-325C-481D-9439-D6C439398A82}" dt="2025-04-02T18:40:52.612" v="17974" actId="122"/>
          <ac:spMkLst>
            <pc:docMk/>
            <pc:sldMk cId="3667114428" sldId="363"/>
            <ac:spMk id="19" creationId="{439487ED-0AD6-E959-B18D-301FE40F8B76}"/>
          </ac:spMkLst>
        </pc:spChg>
        <pc:graphicFrameChg chg="del mod modGraphic">
          <ac:chgData name="Tang, Stephanie (ADM)" userId="5c7c618d-cf51-4afa-9366-92069a64c049" providerId="ADAL" clId="{6D170FCE-325C-481D-9439-D6C439398A82}" dt="2025-04-02T18:40:23.653" v="17965" actId="478"/>
          <ac:graphicFrameMkLst>
            <pc:docMk/>
            <pc:sldMk cId="3667114428" sldId="363"/>
            <ac:graphicFrameMk id="4" creationId="{505C60D7-4B55-747D-D867-F1D82859A625}"/>
          </ac:graphicFrameMkLst>
        </pc:graphicFrameChg>
        <pc:picChg chg="add mod">
          <ac:chgData name="Tang, Stephanie (ADM)" userId="5c7c618d-cf51-4afa-9366-92069a64c049" providerId="ADAL" clId="{6D170FCE-325C-481D-9439-D6C439398A82}" dt="2025-04-02T15:35:54.858" v="14246" actId="1076"/>
          <ac:picMkLst>
            <pc:docMk/>
            <pc:sldMk cId="3667114428" sldId="363"/>
            <ac:picMk id="5" creationId="{6B40D8D1-BADE-1448-DE06-77D040199737}"/>
          </ac:picMkLst>
        </pc:picChg>
        <pc:picChg chg="add mod">
          <ac:chgData name="Tang, Stephanie (ADM)" userId="5c7c618d-cf51-4afa-9366-92069a64c049" providerId="ADAL" clId="{6D170FCE-325C-481D-9439-D6C439398A82}" dt="2025-04-02T15:35:44.114" v="14243" actId="1076"/>
          <ac:picMkLst>
            <pc:docMk/>
            <pc:sldMk cId="3667114428" sldId="363"/>
            <ac:picMk id="13" creationId="{7A994B60-412C-8F85-410C-482CDF0B332A}"/>
          </ac:picMkLst>
        </pc:picChg>
        <pc:inkChg chg="add del">
          <ac:chgData name="Tang, Stephanie (ADM)" userId="5c7c618d-cf51-4afa-9366-92069a64c049" providerId="ADAL" clId="{6D170FCE-325C-481D-9439-D6C439398A82}" dt="2025-04-02T15:32:39.277" v="13962"/>
          <ac:inkMkLst>
            <pc:docMk/>
            <pc:sldMk cId="3667114428" sldId="363"/>
            <ac:inkMk id="7" creationId="{F71A69B3-8A8A-0FA3-E989-ED0073A3EC31}"/>
          </ac:inkMkLst>
        </pc:inkChg>
        <pc:inkChg chg="add mod">
          <ac:chgData name="Tang, Stephanie (ADM)" userId="5c7c618d-cf51-4afa-9366-92069a64c049" providerId="ADAL" clId="{6D170FCE-325C-481D-9439-D6C439398A82}" dt="2025-04-02T15:35:54.858" v="14246" actId="1076"/>
          <ac:inkMkLst>
            <pc:docMk/>
            <pc:sldMk cId="3667114428" sldId="363"/>
            <ac:inkMk id="8" creationId="{82FB4C8B-CFD4-A3E3-B113-9EBBABC7C7C7}"/>
          </ac:inkMkLst>
        </pc:inkChg>
        <pc:inkChg chg="add del">
          <ac:chgData name="Tang, Stephanie (ADM)" userId="5c7c618d-cf51-4afa-9366-92069a64c049" providerId="ADAL" clId="{6D170FCE-325C-481D-9439-D6C439398A82}" dt="2025-04-02T15:33:29.492" v="13971"/>
          <ac:inkMkLst>
            <pc:docMk/>
            <pc:sldMk cId="3667114428" sldId="363"/>
            <ac:inkMk id="14" creationId="{742D3690-1924-BD5F-6FC4-94E93DFCACA2}"/>
          </ac:inkMkLst>
        </pc:inkChg>
        <pc:inkChg chg="add mod">
          <ac:chgData name="Tang, Stephanie (ADM)" userId="5c7c618d-cf51-4afa-9366-92069a64c049" providerId="ADAL" clId="{6D170FCE-325C-481D-9439-D6C439398A82}" dt="2025-04-02T15:35:54.858" v="14246" actId="1076"/>
          <ac:inkMkLst>
            <pc:docMk/>
            <pc:sldMk cId="3667114428" sldId="363"/>
            <ac:inkMk id="15" creationId="{B0232316-FDC9-9C70-C7D0-FC3553F1BC00}"/>
          </ac:inkMkLst>
        </pc:inkChg>
        <pc:inkChg chg="add del">
          <ac:chgData name="Tang, Stephanie (ADM)" userId="5c7c618d-cf51-4afa-9366-92069a64c049" providerId="ADAL" clId="{6D170FCE-325C-481D-9439-D6C439398A82}" dt="2025-04-02T15:33:40.568" v="13973"/>
          <ac:inkMkLst>
            <pc:docMk/>
            <pc:sldMk cId="3667114428" sldId="363"/>
            <ac:inkMk id="16" creationId="{28E78A22-DB18-B928-8FCE-9C7691F7A034}"/>
          </ac:inkMkLst>
        </pc:inkChg>
        <pc:inkChg chg="add mod">
          <ac:chgData name="Tang, Stephanie (ADM)" userId="5c7c618d-cf51-4afa-9366-92069a64c049" providerId="ADAL" clId="{6D170FCE-325C-481D-9439-D6C439398A82}" dt="2025-04-02T15:35:54.858" v="14246" actId="1076"/>
          <ac:inkMkLst>
            <pc:docMk/>
            <pc:sldMk cId="3667114428" sldId="363"/>
            <ac:inkMk id="17" creationId="{2060D625-3639-9F56-8494-A9DCF579480D}"/>
          </ac:inkMkLst>
        </pc:inkChg>
      </pc:sldChg>
      <pc:sldChg chg="addSp delSp modSp add mod setBg">
        <pc:chgData name="Tang, Stephanie (ADM)" userId="5c7c618d-cf51-4afa-9366-92069a64c049" providerId="ADAL" clId="{6D170FCE-325C-481D-9439-D6C439398A82}" dt="2025-04-02T23:27:36.575" v="22230" actId="20577"/>
        <pc:sldMkLst>
          <pc:docMk/>
          <pc:sldMk cId="1841078132" sldId="364"/>
        </pc:sldMkLst>
        <pc:spChg chg="mod">
          <ac:chgData name="Tang, Stephanie (ADM)" userId="5c7c618d-cf51-4afa-9366-92069a64c049" providerId="ADAL" clId="{6D170FCE-325C-481D-9439-D6C439398A82}" dt="2025-04-02T23:27:36.575" v="22230" actId="20577"/>
          <ac:spMkLst>
            <pc:docMk/>
            <pc:sldMk cId="1841078132" sldId="364"/>
            <ac:spMk id="3" creationId="{31496C0F-69D5-FE9B-0B1B-58D69B45B50F}"/>
          </ac:spMkLst>
        </pc:spChg>
        <pc:spChg chg="add mod">
          <ac:chgData name="Tang, Stephanie (ADM)" userId="5c7c618d-cf51-4afa-9366-92069a64c049" providerId="ADAL" clId="{6D170FCE-325C-481D-9439-D6C439398A82}" dt="2025-04-02T18:41:29.859" v="17996" actId="20577"/>
          <ac:spMkLst>
            <pc:docMk/>
            <pc:sldMk cId="1841078132" sldId="364"/>
            <ac:spMk id="7" creationId="{CB07ABA7-5D76-008B-CBE5-21484A936A04}"/>
          </ac:spMkLst>
        </pc:spChg>
        <pc:spChg chg="mod">
          <ac:chgData name="Tang, Stephanie (ADM)" userId="5c7c618d-cf51-4afa-9366-92069a64c049" providerId="ADAL" clId="{6D170FCE-325C-481D-9439-D6C439398A82}" dt="2025-04-02T15:45:21.247" v="15291" actId="27636"/>
          <ac:spMkLst>
            <pc:docMk/>
            <pc:sldMk cId="1841078132" sldId="364"/>
            <ac:spMk id="12" creationId="{52515FE9-868D-1CA9-3DBB-3685AB087265}"/>
          </ac:spMkLst>
        </pc:spChg>
        <pc:graphicFrameChg chg="add mod modGraphic">
          <ac:chgData name="Tang, Stephanie (ADM)" userId="5c7c618d-cf51-4afa-9366-92069a64c049" providerId="ADAL" clId="{6D170FCE-325C-481D-9439-D6C439398A82}" dt="2025-04-02T15:45:36.776" v="15295" actId="1076"/>
          <ac:graphicFrameMkLst>
            <pc:docMk/>
            <pc:sldMk cId="1841078132" sldId="364"/>
            <ac:graphicFrameMk id="2" creationId="{0610F39C-BDDC-6121-BF96-212D5CA0962F}"/>
          </ac:graphicFrameMkLst>
        </pc:graphicFrameChg>
        <pc:graphicFrameChg chg="del mod modGraphic">
          <ac:chgData name="Tang, Stephanie (ADM)" userId="5c7c618d-cf51-4afa-9366-92069a64c049" providerId="ADAL" clId="{6D170FCE-325C-481D-9439-D6C439398A82}" dt="2025-04-02T18:41:02.193" v="17976" actId="478"/>
          <ac:graphicFrameMkLst>
            <pc:docMk/>
            <pc:sldMk cId="1841078132" sldId="364"/>
            <ac:graphicFrameMk id="4" creationId="{837CF355-FF21-86E2-E0FD-27EAD1216969}"/>
          </ac:graphicFrameMkLst>
        </pc:graphicFrameChg>
        <pc:picChg chg="add mod">
          <ac:chgData name="Tang, Stephanie (ADM)" userId="5c7c618d-cf51-4afa-9366-92069a64c049" providerId="ADAL" clId="{6D170FCE-325C-481D-9439-D6C439398A82}" dt="2025-04-02T15:42:05.177" v="15100" actId="1076"/>
          <ac:picMkLst>
            <pc:docMk/>
            <pc:sldMk cId="1841078132" sldId="364"/>
            <ac:picMk id="10" creationId="{3A771F33-AC7F-66E7-BA28-3D7E34AFD845}"/>
          </ac:picMkLst>
        </pc:picChg>
        <pc:picChg chg="add mod">
          <ac:chgData name="Tang, Stephanie (ADM)" userId="5c7c618d-cf51-4afa-9366-92069a64c049" providerId="ADAL" clId="{6D170FCE-325C-481D-9439-D6C439398A82}" dt="2025-04-02T15:42:08" v="15101" actId="1076"/>
          <ac:picMkLst>
            <pc:docMk/>
            <pc:sldMk cId="1841078132" sldId="364"/>
            <ac:picMk id="14" creationId="{0282A331-3A7A-4378-C31F-3EBC52E63820}"/>
          </ac:picMkLst>
        </pc:picChg>
      </pc:sldChg>
      <pc:sldChg chg="addSp delSp modSp add mod setBg">
        <pc:chgData name="Tang, Stephanie (ADM)" userId="5c7c618d-cf51-4afa-9366-92069a64c049" providerId="ADAL" clId="{6D170FCE-325C-481D-9439-D6C439398A82}" dt="2025-04-02T23:29:28.487" v="22325" actId="20577"/>
        <pc:sldMkLst>
          <pc:docMk/>
          <pc:sldMk cId="2231234429" sldId="365"/>
        </pc:sldMkLst>
        <pc:spChg chg="mod">
          <ac:chgData name="Tang, Stephanie (ADM)" userId="5c7c618d-cf51-4afa-9366-92069a64c049" providerId="ADAL" clId="{6D170FCE-325C-481D-9439-D6C439398A82}" dt="2025-04-02T23:28:39.480" v="22324" actId="20577"/>
          <ac:spMkLst>
            <pc:docMk/>
            <pc:sldMk cId="2231234429" sldId="365"/>
            <ac:spMk id="3" creationId="{34D10BEF-AA87-A888-D6FA-51848E73B679}"/>
          </ac:spMkLst>
        </pc:spChg>
        <pc:spChg chg="add mod">
          <ac:chgData name="Tang, Stephanie (ADM)" userId="5c7c618d-cf51-4afa-9366-92069a64c049" providerId="ADAL" clId="{6D170FCE-325C-481D-9439-D6C439398A82}" dt="2025-04-02T18:42:23.895" v="18031" actId="20577"/>
          <ac:spMkLst>
            <pc:docMk/>
            <pc:sldMk cId="2231234429" sldId="365"/>
            <ac:spMk id="6" creationId="{3A389956-F124-D535-79E3-AAF017D20AE2}"/>
          </ac:spMkLst>
        </pc:spChg>
        <pc:spChg chg="add mod">
          <ac:chgData name="Tang, Stephanie (ADM)" userId="5c7c618d-cf51-4afa-9366-92069a64c049" providerId="ADAL" clId="{6D170FCE-325C-481D-9439-D6C439398A82}" dt="2025-04-02T18:41:38.303" v="17998" actId="27636"/>
          <ac:spMkLst>
            <pc:docMk/>
            <pc:sldMk cId="2231234429" sldId="365"/>
            <ac:spMk id="11" creationId="{D278DE98-E910-A52C-2118-EBCFF9120944}"/>
          </ac:spMkLst>
        </pc:spChg>
        <pc:graphicFrameChg chg="add mod modGraphic">
          <ac:chgData name="Tang, Stephanie (ADM)" userId="5c7c618d-cf51-4afa-9366-92069a64c049" providerId="ADAL" clId="{6D170FCE-325C-481D-9439-D6C439398A82}" dt="2025-04-02T23:29:28.487" v="22325" actId="20577"/>
          <ac:graphicFrameMkLst>
            <pc:docMk/>
            <pc:sldMk cId="2231234429" sldId="365"/>
            <ac:graphicFrameMk id="2" creationId="{70473EAE-1084-E5DC-E085-0768391FA5E7}"/>
          </ac:graphicFrameMkLst>
        </pc:graphicFrameChg>
        <pc:graphicFrameChg chg="del mod modGraphic">
          <ac:chgData name="Tang, Stephanie (ADM)" userId="5c7c618d-cf51-4afa-9366-92069a64c049" providerId="ADAL" clId="{6D170FCE-325C-481D-9439-D6C439398A82}" dt="2025-04-02T18:41:43.321" v="18000" actId="478"/>
          <ac:graphicFrameMkLst>
            <pc:docMk/>
            <pc:sldMk cId="2231234429" sldId="365"/>
            <ac:graphicFrameMk id="4" creationId="{511F74C1-CC96-63AB-12BF-E201D1B99080}"/>
          </ac:graphicFrameMkLst>
        </pc:graphicFrameChg>
        <pc:picChg chg="add mod">
          <ac:chgData name="Tang, Stephanie (ADM)" userId="5c7c618d-cf51-4afa-9366-92069a64c049" providerId="ADAL" clId="{6D170FCE-325C-481D-9439-D6C439398A82}" dt="2025-04-02T15:47:38.529" v="15429" actId="1076"/>
          <ac:picMkLst>
            <pc:docMk/>
            <pc:sldMk cId="2231234429" sldId="365"/>
            <ac:picMk id="10" creationId="{A3FFCD96-BEAB-7F7D-9653-A86C93F66F16}"/>
          </ac:picMkLst>
        </pc:picChg>
      </pc:sldChg>
      <pc:sldChg chg="addSp delSp modSp add mod ord setBg">
        <pc:chgData name="Tang, Stephanie (ADM)" userId="5c7c618d-cf51-4afa-9366-92069a64c049" providerId="ADAL" clId="{6D170FCE-325C-481D-9439-D6C439398A82}" dt="2025-04-02T23:30:28.633" v="22328" actId="207"/>
        <pc:sldMkLst>
          <pc:docMk/>
          <pc:sldMk cId="6183093" sldId="366"/>
        </pc:sldMkLst>
        <pc:spChg chg="mod">
          <ac:chgData name="Tang, Stephanie (ADM)" userId="5c7c618d-cf51-4afa-9366-92069a64c049" providerId="ADAL" clId="{6D170FCE-325C-481D-9439-D6C439398A82}" dt="2025-04-02T17:01:59.670" v="15838" actId="20577"/>
          <ac:spMkLst>
            <pc:docMk/>
            <pc:sldMk cId="6183093" sldId="366"/>
            <ac:spMk id="2" creationId="{DCA19489-00E3-875B-5888-4CE8D2A9DCEA}"/>
          </ac:spMkLst>
        </pc:spChg>
        <pc:spChg chg="add mod">
          <ac:chgData name="Tang, Stephanie (ADM)" userId="5c7c618d-cf51-4afa-9366-92069a64c049" providerId="ADAL" clId="{6D170FCE-325C-481D-9439-D6C439398A82}" dt="2025-04-02T23:30:28.633" v="22328" actId="207"/>
          <ac:spMkLst>
            <pc:docMk/>
            <pc:sldMk cId="6183093" sldId="366"/>
            <ac:spMk id="7" creationId="{2DD335A8-B033-375A-5FF3-2D63DC2AC64E}"/>
          </ac:spMkLst>
        </pc:spChg>
      </pc:sldChg>
      <pc:sldChg chg="modSp add mod ord setBg">
        <pc:chgData name="Tang, Stephanie (ADM)" userId="5c7c618d-cf51-4afa-9366-92069a64c049" providerId="ADAL" clId="{6D170FCE-325C-481D-9439-D6C439398A82}" dt="2025-04-02T18:46:58.373" v="18233" actId="20577"/>
        <pc:sldMkLst>
          <pc:docMk/>
          <pc:sldMk cId="1061147161" sldId="367"/>
        </pc:sldMkLst>
        <pc:spChg chg="mod">
          <ac:chgData name="Tang, Stephanie (ADM)" userId="5c7c618d-cf51-4afa-9366-92069a64c049" providerId="ADAL" clId="{6D170FCE-325C-481D-9439-D6C439398A82}" dt="2025-04-02T18:45:21.890" v="18149" actId="20577"/>
          <ac:spMkLst>
            <pc:docMk/>
            <pc:sldMk cId="1061147161" sldId="367"/>
            <ac:spMk id="2" creationId="{24ED2615-B13F-0B06-85B9-E97C33C003F0}"/>
          </ac:spMkLst>
        </pc:spChg>
        <pc:spChg chg="mod">
          <ac:chgData name="Tang, Stephanie (ADM)" userId="5c7c618d-cf51-4afa-9366-92069a64c049" providerId="ADAL" clId="{6D170FCE-325C-481D-9439-D6C439398A82}" dt="2025-04-02T18:46:58.373" v="18233" actId="20577"/>
          <ac:spMkLst>
            <pc:docMk/>
            <pc:sldMk cId="1061147161" sldId="367"/>
            <ac:spMk id="7" creationId="{498602C5-123E-5BC8-C3D0-04D527817595}"/>
          </ac:spMkLst>
        </pc:spChg>
      </pc:sldChg>
      <pc:sldChg chg="addSp delSp modSp add mod ord">
        <pc:chgData name="Tang, Stephanie (ADM)" userId="5c7c618d-cf51-4afa-9366-92069a64c049" providerId="ADAL" clId="{6D170FCE-325C-481D-9439-D6C439398A82}" dt="2025-04-02T23:41:17.308" v="22341" actId="948"/>
        <pc:sldMkLst>
          <pc:docMk/>
          <pc:sldMk cId="4047890047" sldId="368"/>
        </pc:sldMkLst>
        <pc:spChg chg="mod">
          <ac:chgData name="Tang, Stephanie (ADM)" userId="5c7c618d-cf51-4afa-9366-92069a64c049" providerId="ADAL" clId="{6D170FCE-325C-481D-9439-D6C439398A82}" dt="2025-04-02T23:08:31.504" v="21709" actId="1076"/>
          <ac:spMkLst>
            <pc:docMk/>
            <pc:sldMk cId="4047890047" sldId="368"/>
            <ac:spMk id="2" creationId="{2D7A597E-7C91-112E-9566-E935EB23F253}"/>
          </ac:spMkLst>
        </pc:spChg>
        <pc:spChg chg="add mod">
          <ac:chgData name="Tang, Stephanie (ADM)" userId="5c7c618d-cf51-4afa-9366-92069a64c049" providerId="ADAL" clId="{6D170FCE-325C-481D-9439-D6C439398A82}" dt="2025-04-02T22:16:09.082" v="20248" actId="1076"/>
          <ac:spMkLst>
            <pc:docMk/>
            <pc:sldMk cId="4047890047" sldId="368"/>
            <ac:spMk id="3" creationId="{AACD6248-5458-50C1-D071-3C2CCB7C14F4}"/>
          </ac:spMkLst>
        </pc:spChg>
        <pc:spChg chg="add mod">
          <ac:chgData name="Tang, Stephanie (ADM)" userId="5c7c618d-cf51-4afa-9366-92069a64c049" providerId="ADAL" clId="{6D170FCE-325C-481D-9439-D6C439398A82}" dt="2025-04-02T23:05:43.865" v="21531" actId="1076"/>
          <ac:spMkLst>
            <pc:docMk/>
            <pc:sldMk cId="4047890047" sldId="368"/>
            <ac:spMk id="4" creationId="{1128A28A-52A2-88F9-CB67-A1672D8A7DC0}"/>
          </ac:spMkLst>
        </pc:spChg>
        <pc:spChg chg="mod">
          <ac:chgData name="Tang, Stephanie (ADM)" userId="5c7c618d-cf51-4afa-9366-92069a64c049" providerId="ADAL" clId="{6D170FCE-325C-481D-9439-D6C439398A82}" dt="2025-04-02T23:41:17.308" v="22341" actId="948"/>
          <ac:spMkLst>
            <pc:docMk/>
            <pc:sldMk cId="4047890047" sldId="368"/>
            <ac:spMk id="11" creationId="{DA91BE43-FBE8-B921-E5ED-F599562AFCC0}"/>
          </ac:spMkLst>
        </pc:spChg>
        <pc:picChg chg="add del mod">
          <ac:chgData name="Tang, Stephanie (ADM)" userId="5c7c618d-cf51-4afa-9366-92069a64c049" providerId="ADAL" clId="{6D170FCE-325C-481D-9439-D6C439398A82}" dt="2025-04-02T22:18:54.539" v="20451" actId="478"/>
          <ac:picMkLst>
            <pc:docMk/>
            <pc:sldMk cId="4047890047" sldId="368"/>
            <ac:picMk id="8" creationId="{DA0E05F9-B4BD-121F-57C7-02786CF3A6A3}"/>
          </ac:picMkLst>
        </pc:picChg>
      </pc:sldChg>
      <pc:sldChg chg="addSp delSp modSp add mod ord setBg">
        <pc:chgData name="Tang, Stephanie (ADM)" userId="5c7c618d-cf51-4afa-9366-92069a64c049" providerId="ADAL" clId="{6D170FCE-325C-481D-9439-D6C439398A82}" dt="2025-04-02T23:22:57.266" v="21905" actId="20577"/>
        <pc:sldMkLst>
          <pc:docMk/>
          <pc:sldMk cId="2849464816" sldId="369"/>
        </pc:sldMkLst>
        <pc:spChg chg="mod">
          <ac:chgData name="Tang, Stephanie (ADM)" userId="5c7c618d-cf51-4afa-9366-92069a64c049" providerId="ADAL" clId="{6D170FCE-325C-481D-9439-D6C439398A82}" dt="2025-04-02T23:22:57.266" v="21905" actId="20577"/>
          <ac:spMkLst>
            <pc:docMk/>
            <pc:sldMk cId="2849464816" sldId="369"/>
            <ac:spMk id="2" creationId="{99508E64-4E45-D3A9-44A8-8E4F015BC5D1}"/>
          </ac:spMkLst>
        </pc:spChg>
        <pc:spChg chg="add del mod">
          <ac:chgData name="Tang, Stephanie (ADM)" userId="5c7c618d-cf51-4afa-9366-92069a64c049" providerId="ADAL" clId="{6D170FCE-325C-481D-9439-D6C439398A82}" dt="2025-04-02T15:20:38.281" v="12946" actId="478"/>
          <ac:spMkLst>
            <pc:docMk/>
            <pc:sldMk cId="2849464816" sldId="369"/>
            <ac:spMk id="4" creationId="{AA5DA05E-F509-E407-5FC4-7B54564025ED}"/>
          </ac:spMkLst>
        </pc:spChg>
        <pc:graphicFrameChg chg="add del mod">
          <ac:chgData name="Tang, Stephanie (ADM)" userId="5c7c618d-cf51-4afa-9366-92069a64c049" providerId="ADAL" clId="{6D170FCE-325C-481D-9439-D6C439398A82}" dt="2025-04-02T15:21:32.289" v="12994" actId="478"/>
          <ac:graphicFrameMkLst>
            <pc:docMk/>
            <pc:sldMk cId="2849464816" sldId="369"/>
            <ac:graphicFrameMk id="3" creationId="{927CDDEE-D542-8688-AA8B-51DD88492BBE}"/>
          </ac:graphicFrameMkLst>
        </pc:graphicFrameChg>
      </pc:sldChg>
      <pc:sldChg chg="addSp delSp modSp add del mod">
        <pc:chgData name="Tang, Stephanie (ADM)" userId="5c7c618d-cf51-4afa-9366-92069a64c049" providerId="ADAL" clId="{6D170FCE-325C-481D-9439-D6C439398A82}" dt="2025-04-02T23:05:54.537" v="21532" actId="2696"/>
        <pc:sldMkLst>
          <pc:docMk/>
          <pc:sldMk cId="2880836893" sldId="370"/>
        </pc:sldMkLst>
        <pc:spChg chg="mod">
          <ac:chgData name="Tang, Stephanie (ADM)" userId="5c7c618d-cf51-4afa-9366-92069a64c049" providerId="ADAL" clId="{6D170FCE-325C-481D-9439-D6C439398A82}" dt="2025-04-02T16:00:52.230" v="15715" actId="14100"/>
          <ac:spMkLst>
            <pc:docMk/>
            <pc:sldMk cId="2880836893" sldId="370"/>
            <ac:spMk id="2" creationId="{CF69FFCF-62DA-88D1-4E25-C88BF25628B3}"/>
          </ac:spMkLst>
        </pc:spChg>
        <pc:spChg chg="mod">
          <ac:chgData name="Tang, Stephanie (ADM)" userId="5c7c618d-cf51-4afa-9366-92069a64c049" providerId="ADAL" clId="{6D170FCE-325C-481D-9439-D6C439398A82}" dt="2025-04-02T18:34:20.123" v="17936" actId="13926"/>
          <ac:spMkLst>
            <pc:docMk/>
            <pc:sldMk cId="2880836893" sldId="370"/>
            <ac:spMk id="11" creationId="{B28711EA-1FAE-55EC-23AA-1462DBFF28A5}"/>
          </ac:spMkLst>
        </pc:spChg>
        <pc:picChg chg="add mod">
          <ac:chgData name="Tang, Stephanie (ADM)" userId="5c7c618d-cf51-4afa-9366-92069a64c049" providerId="ADAL" clId="{6D170FCE-325C-481D-9439-D6C439398A82}" dt="2025-04-02T18:33:33.641" v="17867" actId="1076"/>
          <ac:picMkLst>
            <pc:docMk/>
            <pc:sldMk cId="2880836893" sldId="370"/>
            <ac:picMk id="4" creationId="{536D541A-D3E2-4A63-F2FA-E1CFE744DA63}"/>
          </ac:picMkLst>
        </pc:picChg>
      </pc:sldChg>
      <pc:sldChg chg="new del">
        <pc:chgData name="Tang, Stephanie (ADM)" userId="5c7c618d-cf51-4afa-9366-92069a64c049" providerId="ADAL" clId="{6D170FCE-325C-481D-9439-D6C439398A82}" dt="2025-03-31T20:51:38.947" v="10753" actId="2696"/>
        <pc:sldMkLst>
          <pc:docMk/>
          <pc:sldMk cId="3889675781" sldId="370"/>
        </pc:sldMkLst>
      </pc:sldChg>
      <pc:sldChg chg="add del">
        <pc:chgData name="Tang, Stephanie (ADM)" userId="5c7c618d-cf51-4afa-9366-92069a64c049" providerId="ADAL" clId="{6D170FCE-325C-481D-9439-D6C439398A82}" dt="2025-03-31T20:51:34.941" v="10752" actId="2696"/>
        <pc:sldMkLst>
          <pc:docMk/>
          <pc:sldMk cId="133012073" sldId="371"/>
        </pc:sldMkLst>
      </pc:sldChg>
      <pc:sldChg chg="new del">
        <pc:chgData name="Tang, Stephanie (ADM)" userId="5c7c618d-cf51-4afa-9366-92069a64c049" providerId="ADAL" clId="{6D170FCE-325C-481D-9439-D6C439398A82}" dt="2025-04-02T18:34:47.588" v="17938" actId="2696"/>
        <pc:sldMkLst>
          <pc:docMk/>
          <pc:sldMk cId="2421377388" sldId="371"/>
        </pc:sldMkLst>
      </pc:sldChg>
      <pc:sldChg chg="addSp modSp add mod">
        <pc:chgData name="Tang, Stephanie (ADM)" userId="5c7c618d-cf51-4afa-9366-92069a64c049" providerId="ADAL" clId="{6D170FCE-325C-481D-9439-D6C439398A82}" dt="2025-04-03T00:28:24.202" v="22520" actId="1076"/>
        <pc:sldMkLst>
          <pc:docMk/>
          <pc:sldMk cId="1638495649" sldId="372"/>
        </pc:sldMkLst>
        <pc:spChg chg="add mod">
          <ac:chgData name="Tang, Stephanie (ADM)" userId="5c7c618d-cf51-4afa-9366-92069a64c049" providerId="ADAL" clId="{6D170FCE-325C-481D-9439-D6C439398A82}" dt="2025-04-03T00:28:24.202" v="22520" actId="1076"/>
          <ac:spMkLst>
            <pc:docMk/>
            <pc:sldMk cId="1638495649" sldId="372"/>
            <ac:spMk id="2" creationId="{F747B930-8BB2-DE86-0D35-5C7205B78210}"/>
          </ac:spMkLst>
        </pc:spChg>
        <pc:spChg chg="mod">
          <ac:chgData name="Tang, Stephanie (ADM)" userId="5c7c618d-cf51-4afa-9366-92069a64c049" providerId="ADAL" clId="{6D170FCE-325C-481D-9439-D6C439398A82}" dt="2025-04-02T23:43:10.295" v="22461" actId="20577"/>
          <ac:spMkLst>
            <pc:docMk/>
            <pc:sldMk cId="1638495649" sldId="372"/>
            <ac:spMk id="22" creationId="{9401E102-69F0-5A60-BF65-9A4F4ADFED80}"/>
          </ac:spMkLst>
        </pc:spChg>
        <pc:picChg chg="mod">
          <ac:chgData name="Tang, Stephanie (ADM)" userId="5c7c618d-cf51-4afa-9366-92069a64c049" providerId="ADAL" clId="{6D170FCE-325C-481D-9439-D6C439398A82}" dt="2025-04-02T17:27:10.405" v="17027" actId="1076"/>
          <ac:picMkLst>
            <pc:docMk/>
            <pc:sldMk cId="1638495649" sldId="372"/>
            <ac:picMk id="3" creationId="{5CCCB85A-6C15-2E32-B695-AB546777AD40}"/>
          </ac:picMkLst>
        </pc:picChg>
        <pc:picChg chg="mod">
          <ac:chgData name="Tang, Stephanie (ADM)" userId="5c7c618d-cf51-4afa-9366-92069a64c049" providerId="ADAL" clId="{6D170FCE-325C-481D-9439-D6C439398A82}" dt="2025-04-02T17:27:11.941" v="17028" actId="1076"/>
          <ac:picMkLst>
            <pc:docMk/>
            <pc:sldMk cId="1638495649" sldId="372"/>
            <ac:picMk id="4" creationId="{494E7CA5-FBE1-FBDD-923A-0DDE4EF7406A}"/>
          </ac:picMkLst>
        </pc:picChg>
        <pc:picChg chg="mod">
          <ac:chgData name="Tang, Stephanie (ADM)" userId="5c7c618d-cf51-4afa-9366-92069a64c049" providerId="ADAL" clId="{6D170FCE-325C-481D-9439-D6C439398A82}" dt="2025-04-02T17:27:17.141" v="17029" actId="1076"/>
          <ac:picMkLst>
            <pc:docMk/>
            <pc:sldMk cId="1638495649" sldId="372"/>
            <ac:picMk id="6" creationId="{E3268962-32B0-324C-2440-3A2C17726FBE}"/>
          </ac:picMkLst>
        </pc:picChg>
        <pc:picChg chg="mod">
          <ac:chgData name="Tang, Stephanie (ADM)" userId="5c7c618d-cf51-4afa-9366-92069a64c049" providerId="ADAL" clId="{6D170FCE-325C-481D-9439-D6C439398A82}" dt="2025-04-03T00:28:20.859" v="22519" actId="1076"/>
          <ac:picMkLst>
            <pc:docMk/>
            <pc:sldMk cId="1638495649" sldId="372"/>
            <ac:picMk id="8" creationId="{EC483DDB-8566-41F2-0A42-CA710A7D54E3}"/>
          </ac:picMkLst>
        </pc:picChg>
      </pc:sldChg>
      <pc:sldChg chg="addSp delSp modSp add mod ord modCm">
        <pc:chgData name="Tang, Stephanie (ADM)" userId="5c7c618d-cf51-4afa-9366-92069a64c049" providerId="ADAL" clId="{6D170FCE-325C-481D-9439-D6C439398A82}" dt="2025-04-03T00:27:06.823" v="22489" actId="122"/>
        <pc:sldMkLst>
          <pc:docMk/>
          <pc:sldMk cId="2458015075" sldId="373"/>
        </pc:sldMkLst>
        <pc:spChg chg="mod">
          <ac:chgData name="Tang, Stephanie (ADM)" userId="5c7c618d-cf51-4afa-9366-92069a64c049" providerId="ADAL" clId="{6D170FCE-325C-481D-9439-D6C439398A82}" dt="2025-04-02T23:38:32.380" v="22331" actId="1076"/>
          <ac:spMkLst>
            <pc:docMk/>
            <pc:sldMk cId="2458015075" sldId="373"/>
            <ac:spMk id="2" creationId="{D7C1CC96-9403-AA05-75A6-94D4CE9BC34E}"/>
          </ac:spMkLst>
        </pc:spChg>
        <pc:spChg chg="add del mod">
          <ac:chgData name="Tang, Stephanie (ADM)" userId="5c7c618d-cf51-4afa-9366-92069a64c049" providerId="ADAL" clId="{6D170FCE-325C-481D-9439-D6C439398A82}" dt="2025-04-02T17:38:18.326" v="17193" actId="478"/>
          <ac:spMkLst>
            <pc:docMk/>
            <pc:sldMk cId="2458015075" sldId="373"/>
            <ac:spMk id="7" creationId="{48272FE1-75CB-0A48-BF49-55403326D012}"/>
          </ac:spMkLst>
        </pc:spChg>
        <pc:spChg chg="del mod">
          <ac:chgData name="Tang, Stephanie (ADM)" userId="5c7c618d-cf51-4afa-9366-92069a64c049" providerId="ADAL" clId="{6D170FCE-325C-481D-9439-D6C439398A82}" dt="2025-04-02T17:48:48.050" v="17345"/>
          <ac:spMkLst>
            <pc:docMk/>
            <pc:sldMk cId="2458015075" sldId="373"/>
            <ac:spMk id="8" creationId="{AB553D69-DBCA-6A4D-74C9-B7FE0400B028}"/>
          </ac:spMkLst>
        </pc:spChg>
        <pc:spChg chg="add mod">
          <ac:chgData name="Tang, Stephanie (ADM)" userId="5c7c618d-cf51-4afa-9366-92069a64c049" providerId="ADAL" clId="{6D170FCE-325C-481D-9439-D6C439398A82}" dt="2025-04-02T17:38:20.001" v="17194" actId="6549"/>
          <ac:spMkLst>
            <pc:docMk/>
            <pc:sldMk cId="2458015075" sldId="373"/>
            <ac:spMk id="10" creationId="{F771F1C7-AB37-324D-ADD0-2CF4D1A43248}"/>
          </ac:spMkLst>
        </pc:spChg>
        <pc:spChg chg="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11" creationId="{B73D2D88-A418-E8D7-8A08-3064EECA0731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12" creationId="{FC2C85F7-0B15-3146-A85D-9D5064D8AF53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13" creationId="{BBE03795-3996-114F-98B3-F3BF83918F72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17" creationId="{B90FEDE1-ACC7-5847-B8C0-90B4D8BFAC61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18" creationId="{2F74BA11-D7D9-3148-9CCC-AEFDD6554B4F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22" creationId="{A7858167-3A60-0645-97C4-85AC58C99FDF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24" creationId="{75D17ED6-2E33-5E41-85C1-E372037A35B9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26" creationId="{C49E76DC-66CA-6C49-84B5-F69B568F4BD4}"/>
          </ac:spMkLst>
        </pc:spChg>
        <pc:spChg chg="add mod">
          <ac:chgData name="Tang, Stephanie (ADM)" userId="5c7c618d-cf51-4afa-9366-92069a64c049" providerId="ADAL" clId="{6D170FCE-325C-481D-9439-D6C439398A82}" dt="2025-04-02T17:32:50.676" v="17126"/>
          <ac:spMkLst>
            <pc:docMk/>
            <pc:sldMk cId="2458015075" sldId="373"/>
            <ac:spMk id="28" creationId="{C960BA12-D7C4-DA46-84DD-5ECD1CE38B73}"/>
          </ac:spMkLst>
        </pc:spChg>
        <pc:spChg chg="add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30" creationId="{8B2E2125-B1B1-2A3A-5D68-1F3D5D4BAA80}"/>
          </ac:spMkLst>
        </pc:spChg>
        <pc:spChg chg="add del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31" creationId="{6861A09B-C060-2DC9-ACB8-363655AAAAEE}"/>
          </ac:spMkLst>
        </pc:spChg>
        <pc:spChg chg="add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32" creationId="{AE5C706C-8A94-488F-5455-DE9EE1FDC730}"/>
          </ac:spMkLst>
        </pc:spChg>
        <pc:spChg chg="add del mod">
          <ac:chgData name="Tang, Stephanie (ADM)" userId="5c7c618d-cf51-4afa-9366-92069a64c049" providerId="ADAL" clId="{6D170FCE-325C-481D-9439-D6C439398A82}" dt="2025-04-02T18:02:57.524" v="17680" actId="478"/>
          <ac:spMkLst>
            <pc:docMk/>
            <pc:sldMk cId="2458015075" sldId="373"/>
            <ac:spMk id="41" creationId="{81318C01-D852-DD60-AEF0-C36CF5A09247}"/>
          </ac:spMkLst>
        </pc:spChg>
        <pc:spChg chg="add del mod">
          <ac:chgData name="Tang, Stephanie (ADM)" userId="5c7c618d-cf51-4afa-9366-92069a64c049" providerId="ADAL" clId="{6D170FCE-325C-481D-9439-D6C439398A82}" dt="2025-04-02T17:55:59.363" v="17403" actId="478"/>
          <ac:spMkLst>
            <pc:docMk/>
            <pc:sldMk cId="2458015075" sldId="373"/>
            <ac:spMk id="42" creationId="{3E0A1F18-97E8-F2D0-8991-032338582E8F}"/>
          </ac:spMkLst>
        </pc:spChg>
        <pc:spChg chg="add mod">
          <ac:chgData name="Tang, Stephanie (ADM)" userId="5c7c618d-cf51-4afa-9366-92069a64c049" providerId="ADAL" clId="{6D170FCE-325C-481D-9439-D6C439398A82}" dt="2025-04-02T23:30:47.375" v="22330" actId="1076"/>
          <ac:spMkLst>
            <pc:docMk/>
            <pc:sldMk cId="2458015075" sldId="373"/>
            <ac:spMk id="43" creationId="{C477F85A-BC09-B59C-7256-243C10A0618F}"/>
          </ac:spMkLst>
        </pc:spChg>
        <pc:spChg chg="add mod">
          <ac:chgData name="Tang, Stephanie (ADM)" userId="5c7c618d-cf51-4afa-9366-92069a64c049" providerId="ADAL" clId="{6D170FCE-325C-481D-9439-D6C439398A82}" dt="2025-04-03T00:27:06.823" v="22489" actId="122"/>
          <ac:spMkLst>
            <pc:docMk/>
            <pc:sldMk cId="2458015075" sldId="373"/>
            <ac:spMk id="44" creationId="{94ECB7FD-CC54-8F1E-1F67-B0575C6E9DFF}"/>
          </ac:spMkLst>
        </pc:spChg>
        <pc:spChg chg="add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45" creationId="{EBA57243-6C9E-0621-0685-DB82EB7A1BEF}"/>
          </ac:spMkLst>
        </pc:spChg>
        <pc:spChg chg="add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52" creationId="{66FE9EAF-FDFA-B8BE-E5C6-118A80BF4BA7}"/>
          </ac:spMkLst>
        </pc:spChg>
        <pc:spChg chg="add mod or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59" creationId="{FA3435B6-D813-AE23-CF83-CE19994636FA}"/>
          </ac:spMkLst>
        </pc:spChg>
        <pc:spChg chg="add del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69" creationId="{C738FDCC-74AE-1DA5-B818-105C01262BB0}"/>
          </ac:spMkLst>
        </pc:spChg>
        <pc:spChg chg="add mod">
          <ac:chgData name="Tang, Stephanie (ADM)" userId="5c7c618d-cf51-4afa-9366-92069a64c049" providerId="ADAL" clId="{6D170FCE-325C-481D-9439-D6C439398A82}" dt="2025-04-02T23:30:42.709" v="22329" actId="1076"/>
          <ac:spMkLst>
            <pc:docMk/>
            <pc:sldMk cId="2458015075" sldId="373"/>
            <ac:spMk id="70" creationId="{91BD42BE-81FB-B9F0-EA56-4755957C3EE3}"/>
          </ac:spMkLst>
        </pc:spChg>
        <pc:grpChg chg="del mod">
          <ac:chgData name="Tang, Stephanie (ADM)" userId="5c7c618d-cf51-4afa-9366-92069a64c049" providerId="ADAL" clId="{6D170FCE-325C-481D-9439-D6C439398A82}" dt="2025-04-02T17:48:33.534" v="17340" actId="478"/>
          <ac:grpSpMkLst>
            <pc:docMk/>
            <pc:sldMk cId="2458015075" sldId="373"/>
            <ac:grpSpMk id="3" creationId="{6A2CDB1F-3214-48AA-BFD2-B07A50E4AA07}"/>
          </ac:grpSpMkLst>
        </pc:grpChg>
        <pc:picChg chg="del">
          <ac:chgData name="Tang, Stephanie (ADM)" userId="5c7c618d-cf51-4afa-9366-92069a64c049" providerId="ADAL" clId="{6D170FCE-325C-481D-9439-D6C439398A82}" dt="2025-04-02T17:28:17.046" v="17125" actId="478"/>
          <ac:picMkLst>
            <pc:docMk/>
            <pc:sldMk cId="2458015075" sldId="373"/>
            <ac:picMk id="6" creationId="{F855AC38-33D0-E71E-F792-6012DF6129EB}"/>
          </ac:picMkLst>
        </pc:picChg>
        <pc:picChg chg="add mod">
          <ac:chgData name="Tang, Stephanie (ADM)" userId="5c7c618d-cf51-4afa-9366-92069a64c049" providerId="ADAL" clId="{6D170FCE-325C-481D-9439-D6C439398A82}" dt="2025-04-02T20:21:23.249" v="18688" actId="1076"/>
          <ac:picMkLst>
            <pc:docMk/>
            <pc:sldMk cId="2458015075" sldId="373"/>
            <ac:picMk id="34" creationId="{F45F0FC5-A442-5D31-4BFF-7740FC19925B}"/>
          </ac:picMkLst>
        </pc:picChg>
        <pc:picChg chg="add mod">
          <ac:chgData name="Tang, Stephanie (ADM)" userId="5c7c618d-cf51-4afa-9366-92069a64c049" providerId="ADAL" clId="{6D170FCE-325C-481D-9439-D6C439398A82}" dt="2025-04-02T17:55:50.901" v="17400" actId="2084"/>
          <ac:picMkLst>
            <pc:docMk/>
            <pc:sldMk cId="2458015075" sldId="373"/>
            <ac:picMk id="36" creationId="{4F738F4E-CA1B-2315-F4E7-58724BA21F90}"/>
          </ac:picMkLst>
        </pc:picChg>
        <pc:picChg chg="add mod">
          <ac:chgData name="Tang, Stephanie (ADM)" userId="5c7c618d-cf51-4afa-9366-92069a64c049" providerId="ADAL" clId="{6D170FCE-325C-481D-9439-D6C439398A82}" dt="2025-04-02T20:21:37.465" v="18691" actId="1076"/>
          <ac:picMkLst>
            <pc:docMk/>
            <pc:sldMk cId="2458015075" sldId="373"/>
            <ac:picMk id="38" creationId="{31C6BF32-2FAF-61F8-14DD-958B59DAB228}"/>
          </ac:picMkLst>
        </pc:picChg>
        <pc:picChg chg="add mod">
          <ac:chgData name="Tang, Stephanie (ADM)" userId="5c7c618d-cf51-4afa-9366-92069a64c049" providerId="ADAL" clId="{6D170FCE-325C-481D-9439-D6C439398A82}" dt="2025-04-02T20:18:18.301" v="18658" actId="1076"/>
          <ac:picMkLst>
            <pc:docMk/>
            <pc:sldMk cId="2458015075" sldId="373"/>
            <ac:picMk id="40" creationId="{64B15203-EB60-CBB9-72BB-3F1D6F9B9EA3}"/>
          </ac:picMkLst>
        </pc:picChg>
        <pc:picChg chg="add mod">
          <ac:chgData name="Tang, Stephanie (ADM)" userId="5c7c618d-cf51-4afa-9366-92069a64c049" providerId="ADAL" clId="{6D170FCE-325C-481D-9439-D6C439398A82}" dt="2025-04-02T20:24:31.521" v="18738" actId="1076"/>
          <ac:picMkLst>
            <pc:docMk/>
            <pc:sldMk cId="2458015075" sldId="373"/>
            <ac:picMk id="50" creationId="{9D2FC4C9-71EC-C64F-8C0C-C5C6A332C868}"/>
          </ac:picMkLst>
        </pc:picChg>
        <pc:picChg chg="add del mod">
          <ac:chgData name="Tang, Stephanie (ADM)" userId="5c7c618d-cf51-4afa-9366-92069a64c049" providerId="ADAL" clId="{6D170FCE-325C-481D-9439-D6C439398A82}" dt="2025-04-02T18:03:05.570" v="17683" actId="478"/>
          <ac:picMkLst>
            <pc:docMk/>
            <pc:sldMk cId="2458015075" sldId="373"/>
            <ac:picMk id="51" creationId="{CE44CE06-1CA4-F95D-64ED-7E3DC2CF0D20}"/>
          </ac:picMkLst>
        </pc:picChg>
        <pc:picChg chg="add del mod">
          <ac:chgData name="Tang, Stephanie (ADM)" userId="5c7c618d-cf51-4afa-9366-92069a64c049" providerId="ADAL" clId="{6D170FCE-325C-481D-9439-D6C439398A82}" dt="2025-04-02T18:04:52.594" v="17704" actId="478"/>
          <ac:picMkLst>
            <pc:docMk/>
            <pc:sldMk cId="2458015075" sldId="373"/>
            <ac:picMk id="54" creationId="{925D997F-DF2E-47E5-97C3-72EE51C9AE1F}"/>
          </ac:picMkLst>
        </pc:picChg>
        <pc:picChg chg="add mod">
          <ac:chgData name="Tang, Stephanie (ADM)" userId="5c7c618d-cf51-4afa-9366-92069a64c049" providerId="ADAL" clId="{6D170FCE-325C-481D-9439-D6C439398A82}" dt="2025-04-02T20:24:57.561" v="18741" actId="1076"/>
          <ac:picMkLst>
            <pc:docMk/>
            <pc:sldMk cId="2458015075" sldId="373"/>
            <ac:picMk id="56" creationId="{E1AD0D86-40DF-DC41-27C3-1A376080C742}"/>
          </ac:picMkLst>
        </pc:picChg>
        <pc:picChg chg="add del mod">
          <ac:chgData name="Tang, Stephanie (ADM)" userId="5c7c618d-cf51-4afa-9366-92069a64c049" providerId="ADAL" clId="{6D170FCE-325C-481D-9439-D6C439398A82}" dt="2025-04-02T18:04:25.795" v="17695" actId="478"/>
          <ac:picMkLst>
            <pc:docMk/>
            <pc:sldMk cId="2458015075" sldId="373"/>
            <ac:picMk id="58" creationId="{789A1EF4-5770-F06E-25AB-DCE86E8D5A4A}"/>
          </ac:picMkLst>
        </pc:picChg>
        <pc:picChg chg="add mod">
          <ac:chgData name="Tang, Stephanie (ADM)" userId="5c7c618d-cf51-4afa-9366-92069a64c049" providerId="ADAL" clId="{6D170FCE-325C-481D-9439-D6C439398A82}" dt="2025-04-02T20:23:12.216" v="18709" actId="207"/>
          <ac:picMkLst>
            <pc:docMk/>
            <pc:sldMk cId="2458015075" sldId="373"/>
            <ac:picMk id="68" creationId="{5241C7FB-DEA4-EF82-F398-ADC11D8D8B35}"/>
          </ac:picMkLst>
        </pc:picChg>
        <pc:cxnChg chg="mod">
          <ac:chgData name="Tang, Stephanie (ADM)" userId="5c7c618d-cf51-4afa-9366-92069a64c049" providerId="ADAL" clId="{6D170FCE-325C-481D-9439-D6C439398A82}" dt="2025-04-02T17:48:33.534" v="17340" actId="478"/>
          <ac:cxnSpMkLst>
            <pc:docMk/>
            <pc:sldMk cId="2458015075" sldId="373"/>
            <ac:cxnSpMk id="5" creationId="{57A3E56E-E685-2247-8CF5-4CD8E329F880}"/>
          </ac:cxnSpMkLst>
        </pc:cxnChg>
        <pc:cxnChg chg="add mod">
          <ac:chgData name="Tang, Stephanie (ADM)" userId="5c7c618d-cf51-4afa-9366-92069a64c049" providerId="ADAL" clId="{6D170FCE-325C-481D-9439-D6C439398A82}" dt="2025-04-02T21:02:22.545" v="18956" actId="1076"/>
          <ac:cxnSpMkLst>
            <pc:docMk/>
            <pc:sldMk cId="2458015075" sldId="373"/>
            <ac:cxnSpMk id="47" creationId="{EDEC1517-763A-7108-DDCD-7D2D0477992B}"/>
          </ac:cxnSpMkLst>
        </pc:cxnChg>
        <pc:cxnChg chg="add del">
          <ac:chgData name="Tang, Stephanie (ADM)" userId="5c7c618d-cf51-4afa-9366-92069a64c049" providerId="ADAL" clId="{6D170FCE-325C-481D-9439-D6C439398A82}" dt="2025-04-02T20:25:11.571" v="18743" actId="478"/>
          <ac:cxnSpMkLst>
            <pc:docMk/>
            <pc:sldMk cId="2458015075" sldId="373"/>
            <ac:cxnSpMk id="61" creationId="{26F66291-EC21-E1B8-FE3B-7C87A1575849}"/>
          </ac:cxnSpMkLst>
        </pc:cxnChg>
        <pc:cxnChg chg="add del">
          <ac:chgData name="Tang, Stephanie (ADM)" userId="5c7c618d-cf51-4afa-9366-92069a64c049" providerId="ADAL" clId="{6D170FCE-325C-481D-9439-D6C439398A82}" dt="2025-04-02T20:25:10.597" v="18742" actId="478"/>
          <ac:cxnSpMkLst>
            <pc:docMk/>
            <pc:sldMk cId="2458015075" sldId="373"/>
            <ac:cxnSpMk id="63" creationId="{1610CBDB-DC3A-F883-06E0-B95E048CCE90}"/>
          </ac:cxnSpMkLst>
        </pc:cxnChg>
        <pc:cxnChg chg="add del mod">
          <ac:chgData name="Tang, Stephanie (ADM)" userId="5c7c618d-cf51-4afa-9366-92069a64c049" providerId="ADAL" clId="{6D170FCE-325C-481D-9439-D6C439398A82}" dt="2025-04-02T20:25:12.579" v="18744" actId="478"/>
          <ac:cxnSpMkLst>
            <pc:docMk/>
            <pc:sldMk cId="2458015075" sldId="373"/>
            <ac:cxnSpMk id="65" creationId="{28654F2C-5DC4-190E-F1DC-81F546AC3735}"/>
          </ac:cxnSpMkLst>
        </pc:cxnChg>
        <pc:cxnChg chg="add mod">
          <ac:chgData name="Tang, Stephanie (ADM)" userId="5c7c618d-cf51-4afa-9366-92069a64c049" providerId="ADAL" clId="{6D170FCE-325C-481D-9439-D6C439398A82}" dt="2025-04-02T21:57:22.206" v="19752" actId="20577"/>
          <ac:cxnSpMkLst>
            <pc:docMk/>
            <pc:sldMk cId="2458015075" sldId="373"/>
            <ac:cxnSpMk id="72" creationId="{83689058-1806-904F-F6BD-9222A7C8C7B7}"/>
          </ac:cxnSpMkLst>
        </pc:cxnChg>
        <pc:cxnChg chg="add mod">
          <ac:chgData name="Tang, Stephanie (ADM)" userId="5c7c618d-cf51-4afa-9366-92069a64c049" providerId="ADAL" clId="{6D170FCE-325C-481D-9439-D6C439398A82}" dt="2025-04-02T21:57:22.206" v="19752" actId="20577"/>
          <ac:cxnSpMkLst>
            <pc:docMk/>
            <pc:sldMk cId="2458015075" sldId="373"/>
            <ac:cxnSpMk id="74" creationId="{9ACD77BE-3113-DC1C-5A01-091F5D81253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ng, Stephanie (ADM)" userId="5c7c618d-cf51-4afa-9366-92069a64c049" providerId="ADAL" clId="{6D170FCE-325C-481D-9439-D6C439398A82}" dt="2025-04-03T00:26:47.253" v="22487" actId="20577"/>
              <pc2:cmMkLst xmlns:pc2="http://schemas.microsoft.com/office/powerpoint/2019/9/main/command">
                <pc:docMk/>
                <pc:sldMk cId="2458015075" sldId="373"/>
                <pc2:cmMk id="{27D596E8-1ACB-4D01-8A52-12987E4ADC1B}"/>
              </pc2:cmMkLst>
            </pc226:cmChg>
          </p:ext>
        </pc:extLst>
      </pc:sldChg>
      <pc:sldChg chg="addSp delSp modSp add mod">
        <pc:chgData name="Tang, Stephanie (ADM)" userId="5c7c618d-cf51-4afa-9366-92069a64c049" providerId="ADAL" clId="{6D170FCE-325C-481D-9439-D6C439398A82}" dt="2025-04-03T00:27:42.930" v="22497" actId="207"/>
        <pc:sldMkLst>
          <pc:docMk/>
          <pc:sldMk cId="1212754449" sldId="374"/>
        </pc:sldMkLst>
        <pc:spChg chg="mod">
          <ac:chgData name="Tang, Stephanie (ADM)" userId="5c7c618d-cf51-4afa-9366-92069a64c049" providerId="ADAL" clId="{6D170FCE-325C-481D-9439-D6C439398A82}" dt="2025-04-02T21:58:17.541" v="19779" actId="20577"/>
          <ac:spMkLst>
            <pc:docMk/>
            <pc:sldMk cId="1212754449" sldId="374"/>
            <ac:spMk id="2" creationId="{BCA553E0-084D-3DC5-2130-9034C80561F6}"/>
          </ac:spMkLst>
        </pc:spChg>
        <pc:spChg chg="add del mod ord">
          <ac:chgData name="Tang, Stephanie (ADM)" userId="5c7c618d-cf51-4afa-9366-92069a64c049" providerId="ADAL" clId="{6D170FCE-325C-481D-9439-D6C439398A82}" dt="2025-04-02T20:31:58.543" v="18875" actId="478"/>
          <ac:spMkLst>
            <pc:docMk/>
            <pc:sldMk cId="1212754449" sldId="374"/>
            <ac:spMk id="3" creationId="{EEF8A679-274B-7A14-818C-4E0A6859DFCE}"/>
          </ac:spMkLst>
        </pc:spChg>
        <pc:spChg chg="mod">
          <ac:chgData name="Tang, Stephanie (ADM)" userId="5c7c618d-cf51-4afa-9366-92069a64c049" providerId="ADAL" clId="{6D170FCE-325C-481D-9439-D6C439398A82}" dt="2025-04-03T00:27:22.915" v="22492" actId="1076"/>
          <ac:spMkLst>
            <pc:docMk/>
            <pc:sldMk cId="1212754449" sldId="374"/>
            <ac:spMk id="11" creationId="{609D898C-933B-480C-6913-675AE1581848}"/>
          </ac:spMkLst>
        </pc:spChg>
        <pc:spChg chg="add mod">
          <ac:chgData name="Tang, Stephanie (ADM)" userId="5c7c618d-cf51-4afa-9366-92069a64c049" providerId="ADAL" clId="{6D170FCE-325C-481D-9439-D6C439398A82}" dt="2025-04-03T00:27:42.930" v="22497" actId="207"/>
          <ac:spMkLst>
            <pc:docMk/>
            <pc:sldMk cId="1212754449" sldId="374"/>
            <ac:spMk id="14" creationId="{E81D5A6D-3A19-209D-9020-2DD1C2E37144}"/>
          </ac:spMkLst>
        </pc:spChg>
        <pc:spChg chg="add del mod">
          <ac:chgData name="Tang, Stephanie (ADM)" userId="5c7c618d-cf51-4afa-9366-92069a64c049" providerId="ADAL" clId="{6D170FCE-325C-481D-9439-D6C439398A82}" dt="2025-04-02T21:53:46.357" v="19651" actId="478"/>
          <ac:spMkLst>
            <pc:docMk/>
            <pc:sldMk cId="1212754449" sldId="374"/>
            <ac:spMk id="15" creationId="{26739ED0-B9F3-E35E-1E97-052F8DD6F0BA}"/>
          </ac:spMkLst>
        </pc:spChg>
        <pc:spChg chg="del mod">
          <ac:chgData name="Tang, Stephanie (ADM)" userId="5c7c618d-cf51-4afa-9366-92069a64c049" providerId="ADAL" clId="{6D170FCE-325C-481D-9439-D6C439398A82}" dt="2025-04-02T20:31:56.036" v="18871" actId="478"/>
          <ac:spMkLst>
            <pc:docMk/>
            <pc:sldMk cId="1212754449" sldId="374"/>
            <ac:spMk id="30" creationId="{EF3C8949-1C8A-D752-1C5C-916B35FF47FD}"/>
          </ac:spMkLst>
        </pc:spChg>
        <pc:spChg chg="del mod">
          <ac:chgData name="Tang, Stephanie (ADM)" userId="5c7c618d-cf51-4afa-9366-92069a64c049" providerId="ADAL" clId="{6D170FCE-325C-481D-9439-D6C439398A82}" dt="2025-04-02T20:31:57.041" v="18873" actId="478"/>
          <ac:spMkLst>
            <pc:docMk/>
            <pc:sldMk cId="1212754449" sldId="374"/>
            <ac:spMk id="31" creationId="{FEB30005-077D-FE91-1CEE-448EBF39F28D}"/>
          </ac:spMkLst>
        </pc:spChg>
        <pc:spChg chg="del mod">
          <ac:chgData name="Tang, Stephanie (ADM)" userId="5c7c618d-cf51-4afa-9366-92069a64c049" providerId="ADAL" clId="{6D170FCE-325C-481D-9439-D6C439398A82}" dt="2025-04-02T20:32:03.344" v="18882" actId="478"/>
          <ac:spMkLst>
            <pc:docMk/>
            <pc:sldMk cId="1212754449" sldId="374"/>
            <ac:spMk id="32" creationId="{74A1D1D8-5B83-AE7A-1D29-C464FD6F2BA3}"/>
          </ac:spMkLst>
        </pc:spChg>
        <pc:spChg chg="mod">
          <ac:chgData name="Tang, Stephanie (ADM)" userId="5c7c618d-cf51-4afa-9366-92069a64c049" providerId="ADAL" clId="{6D170FCE-325C-481D-9439-D6C439398A82}" dt="2025-04-03T00:27:24.883" v="22493" actId="1076"/>
          <ac:spMkLst>
            <pc:docMk/>
            <pc:sldMk cId="1212754449" sldId="374"/>
            <ac:spMk id="43" creationId="{F534C4DE-AA77-AA0A-4B01-C926A42F8886}"/>
          </ac:spMkLst>
        </pc:spChg>
        <pc:spChg chg="del mod">
          <ac:chgData name="Tang, Stephanie (ADM)" userId="5c7c618d-cf51-4afa-9366-92069a64c049" providerId="ADAL" clId="{6D170FCE-325C-481D-9439-D6C439398A82}" dt="2025-04-02T20:31:54.264" v="18869" actId="478"/>
          <ac:spMkLst>
            <pc:docMk/>
            <pc:sldMk cId="1212754449" sldId="374"/>
            <ac:spMk id="44" creationId="{CB5C40EC-F9C1-C82B-FC03-BD1C1B7B1ACC}"/>
          </ac:spMkLst>
        </pc:spChg>
        <pc:spChg chg="del mod">
          <ac:chgData name="Tang, Stephanie (ADM)" userId="5c7c618d-cf51-4afa-9366-92069a64c049" providerId="ADAL" clId="{6D170FCE-325C-481D-9439-D6C439398A82}" dt="2025-04-02T20:32:04.152" v="18883" actId="478"/>
          <ac:spMkLst>
            <pc:docMk/>
            <pc:sldMk cId="1212754449" sldId="374"/>
            <ac:spMk id="45" creationId="{692583A5-EB6B-0CD3-93E0-4B1B99B4E01A}"/>
          </ac:spMkLst>
        </pc:spChg>
        <pc:spChg chg="del mod">
          <ac:chgData name="Tang, Stephanie (ADM)" userId="5c7c618d-cf51-4afa-9366-92069a64c049" providerId="ADAL" clId="{6D170FCE-325C-481D-9439-D6C439398A82}" dt="2025-04-02T20:31:59.529" v="18876" actId="478"/>
          <ac:spMkLst>
            <pc:docMk/>
            <pc:sldMk cId="1212754449" sldId="374"/>
            <ac:spMk id="52" creationId="{66A3FF43-C6D8-6A1F-C01C-33EEC7EDCFDD}"/>
          </ac:spMkLst>
        </pc:spChg>
        <pc:spChg chg="del">
          <ac:chgData name="Tang, Stephanie (ADM)" userId="5c7c618d-cf51-4afa-9366-92069a64c049" providerId="ADAL" clId="{6D170FCE-325C-481D-9439-D6C439398A82}" dt="2025-04-02T18:48:39.041" v="18495" actId="478"/>
          <ac:spMkLst>
            <pc:docMk/>
            <pc:sldMk cId="1212754449" sldId="374"/>
            <ac:spMk id="59" creationId="{69348F57-477F-12E3-64CC-E9B355943722}"/>
          </ac:spMkLst>
        </pc:spChg>
        <pc:picChg chg="add del mod">
          <ac:chgData name="Tang, Stephanie (ADM)" userId="5c7c618d-cf51-4afa-9366-92069a64c049" providerId="ADAL" clId="{6D170FCE-325C-481D-9439-D6C439398A82}" dt="2025-04-02T20:32:02.955" v="18881" actId="478"/>
          <ac:picMkLst>
            <pc:docMk/>
            <pc:sldMk cId="1212754449" sldId="374"/>
            <ac:picMk id="7" creationId="{8A9BD18A-7611-C0E3-874B-D1DE36A1FD9C}"/>
          </ac:picMkLst>
        </pc:picChg>
        <pc:picChg chg="add mod">
          <ac:chgData name="Tang, Stephanie (ADM)" userId="5c7c618d-cf51-4afa-9366-92069a64c049" providerId="ADAL" clId="{6D170FCE-325C-481D-9439-D6C439398A82}" dt="2025-04-03T00:27:17.013" v="22490" actId="1076"/>
          <ac:picMkLst>
            <pc:docMk/>
            <pc:sldMk cId="1212754449" sldId="374"/>
            <ac:picMk id="10" creationId="{A70B18EA-1D75-5EFE-4EC9-4F822E3F262B}"/>
          </ac:picMkLst>
        </pc:picChg>
        <pc:picChg chg="add mod">
          <ac:chgData name="Tang, Stephanie (ADM)" userId="5c7c618d-cf51-4afa-9366-92069a64c049" providerId="ADAL" clId="{6D170FCE-325C-481D-9439-D6C439398A82}" dt="2025-04-03T00:27:20.251" v="22491" actId="1076"/>
          <ac:picMkLst>
            <pc:docMk/>
            <pc:sldMk cId="1212754449" sldId="374"/>
            <ac:picMk id="13" creationId="{57C78DB1-35C8-1250-05CD-45FC1DC941F0}"/>
          </ac:picMkLst>
        </pc:picChg>
        <pc:picChg chg="del mod">
          <ac:chgData name="Tang, Stephanie (ADM)" userId="5c7c618d-cf51-4afa-9366-92069a64c049" providerId="ADAL" clId="{6D170FCE-325C-481D-9439-D6C439398A82}" dt="2025-04-02T20:31:56.756" v="18872" actId="478"/>
          <ac:picMkLst>
            <pc:docMk/>
            <pc:sldMk cId="1212754449" sldId="374"/>
            <ac:picMk id="34" creationId="{0402F51B-73A1-6733-3263-6CD573873759}"/>
          </ac:picMkLst>
        </pc:picChg>
        <pc:picChg chg="del mod">
          <ac:chgData name="Tang, Stephanie (ADM)" userId="5c7c618d-cf51-4afa-9366-92069a64c049" providerId="ADAL" clId="{6D170FCE-325C-481D-9439-D6C439398A82}" dt="2025-04-02T20:31:58.090" v="18874" actId="478"/>
          <ac:picMkLst>
            <pc:docMk/>
            <pc:sldMk cId="1212754449" sldId="374"/>
            <ac:picMk id="38" creationId="{9D62ED9C-1E30-CF30-0114-0131F54D14A1}"/>
          </ac:picMkLst>
        </pc:picChg>
        <pc:picChg chg="del mod">
          <ac:chgData name="Tang, Stephanie (ADM)" userId="5c7c618d-cf51-4afa-9366-92069a64c049" providerId="ADAL" clId="{6D170FCE-325C-481D-9439-D6C439398A82}" dt="2025-04-02T20:31:55.381" v="18870" actId="478"/>
          <ac:picMkLst>
            <pc:docMk/>
            <pc:sldMk cId="1212754449" sldId="374"/>
            <ac:picMk id="40" creationId="{E31E9DAF-A7A2-64B7-3952-AFC4113ECD86}"/>
          </ac:picMkLst>
        </pc:picChg>
        <pc:picChg chg="del mod">
          <ac:chgData name="Tang, Stephanie (ADM)" userId="5c7c618d-cf51-4afa-9366-92069a64c049" providerId="ADAL" clId="{6D170FCE-325C-481D-9439-D6C439398A82}" dt="2025-04-02T20:32:04.488" v="18884" actId="478"/>
          <ac:picMkLst>
            <pc:docMk/>
            <pc:sldMk cId="1212754449" sldId="374"/>
            <ac:picMk id="50" creationId="{AF61F215-6BCD-D080-69C6-E54ACF5C4FB1}"/>
          </ac:picMkLst>
        </pc:picChg>
        <pc:picChg chg="del mod">
          <ac:chgData name="Tang, Stephanie (ADM)" userId="5c7c618d-cf51-4afa-9366-92069a64c049" providerId="ADAL" clId="{6D170FCE-325C-481D-9439-D6C439398A82}" dt="2025-04-02T20:32:00.847" v="18877" actId="478"/>
          <ac:picMkLst>
            <pc:docMk/>
            <pc:sldMk cId="1212754449" sldId="374"/>
            <ac:picMk id="56" creationId="{D5CEBF75-F238-9501-FA0E-3A49EDFD9C1D}"/>
          </ac:picMkLst>
        </pc:picChg>
        <pc:cxnChg chg="del mod">
          <ac:chgData name="Tang, Stephanie (ADM)" userId="5c7c618d-cf51-4afa-9366-92069a64c049" providerId="ADAL" clId="{6D170FCE-325C-481D-9439-D6C439398A82}" dt="2025-04-02T20:32:05.392" v="18885" actId="478"/>
          <ac:cxnSpMkLst>
            <pc:docMk/>
            <pc:sldMk cId="1212754449" sldId="374"/>
            <ac:cxnSpMk id="47" creationId="{57D48311-5B52-23C4-3059-06BEAA532E97}"/>
          </ac:cxnSpMkLst>
        </pc:cxnChg>
      </pc:sldChg>
      <pc:sldMasterChg chg="delSldLayout">
        <pc:chgData name="Tang, Stephanie (ADM)" userId="5c7c618d-cf51-4afa-9366-92069a64c049" providerId="ADAL" clId="{6D170FCE-325C-481D-9439-D6C439398A82}" dt="2025-03-31T23:28:38.493" v="12768" actId="2696"/>
        <pc:sldMasterMkLst>
          <pc:docMk/>
          <pc:sldMasterMk cId="0" sldId="2147483664"/>
        </pc:sldMasterMkLst>
        <pc:sldLayoutChg chg="del">
          <pc:chgData name="Tang, Stephanie (ADM)" userId="5c7c618d-cf51-4afa-9366-92069a64c049" providerId="ADAL" clId="{6D170FCE-325C-481D-9439-D6C439398A82}" dt="2025-03-31T23:28:38.493" v="12768" actId="2696"/>
          <pc:sldLayoutMkLst>
            <pc:docMk/>
            <pc:sldMasterMk cId="0" sldId="2147483664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4" tIns="91414" rIns="91414" bIns="9141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7cad0bf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7cad0bfd_0_6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7cad0bf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7cad0bfd_0_2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1F1D-EBF4-4BA0-C73A-3E53E9A2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907ED-DB52-B1E8-F99C-EDA16036C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29B18-0503-323F-0275-6551D05AB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7331-D09C-BD59-A205-60F19384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4BB0F-1712-7A40-EFED-6BAE2D616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DAF9A-EFCF-1D43-A9B1-73D9B62F3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A0359-CD88-8DC3-2726-982DE4DD6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B5FD7-DE29-F984-B120-3B0AB9CBD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D1C28-F0DF-61D5-2304-264A4C6A6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7518-854C-82C0-F576-10C6811FC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75F90-5050-848B-9D51-AE986BA35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FE209-0685-C081-E58E-D10386696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9909-918C-598F-1D1F-EC202988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7D3E2-C431-8263-4EE5-D45315CC2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81F9A-8784-0487-9531-CFFB1B56D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295906"/>
            <a:ext cx="6858000" cy="3847594"/>
          </a:xfrm>
          <a:prstGeom prst="rect">
            <a:avLst/>
          </a:prstGeom>
          <a:solidFill>
            <a:srgbClr val="EDF4F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71500" y="1352275"/>
            <a:ext cx="5782725" cy="17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4800"/>
              <a:buFont typeface="Rubik Light"/>
              <a:buNone/>
              <a:defRPr sz="360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71500" y="3044350"/>
            <a:ext cx="5782725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571493" y="4438424"/>
            <a:ext cx="60417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1400"/>
              <a:buNone/>
              <a:defRPr sz="1050">
                <a:solidFill>
                  <a:srgbClr val="607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331984" y="386192"/>
            <a:ext cx="4261756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i="0"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rPr>
              <a:t>San Francisco Office of the City Administrator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36BD0-05AE-4A4F-9A8F-C1587CEAAE1D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 bwMode="auto">
          <a:xfrm>
            <a:off x="359228" y="334982"/>
            <a:ext cx="731905" cy="7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769B-3F88-4A4B-889E-0A57F738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ECCF2-6787-4A05-9DE3-2CA9D2A45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14E4A-8886-41B7-94B7-070D9A3B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2FCA-6612-47F7-B946-BA76A037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4D571-E55B-4EAD-A931-ED542951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F6A9-AC2A-4887-8D0F-17E2A575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FA87-ACCD-4721-A6BE-ED68A1CFD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F381D-F80D-4970-944D-09BDA6294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9CCC-DEDC-4E5B-AA32-1E7A2345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60EF-D753-4877-A40C-34AB38C8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A618-F117-40B9-B160-DC2738B0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CC06-68F8-44FE-A569-DEEBBE3F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BBCCE-8A21-48B5-BFC7-3E2EA5192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7C8A-C2EC-438A-9446-F05C07B6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2CE3F-FF8F-414C-A12F-50A6FB6EC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6525D-1950-4B44-9B10-FFFD248FF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75F74-5E84-4D3F-A667-C59EAAC1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CB3F-EC5B-4944-8F23-D535F6D3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1ADCD9-7E67-49C8-80AF-2E20864B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1EA4-3EEF-48AF-B97F-14E2DFE7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48850-D131-4671-8F49-61555B2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44D29-7FA7-448E-AA78-A28C4A40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9D558-E9CA-4EA4-A24B-118525BC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0A638-9B86-4E0A-8F3D-F2119392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BDB94-4E49-4018-A27A-F125628F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2146E-E5A9-474B-B21B-0E635B93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4E0C-026D-4B55-9B16-F885B589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A32B-443C-45B2-A93A-C792AF9BF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1FF8-3C64-4AFD-BD66-15B94A633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15D23-2303-4C38-9A41-80A4F1B3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BEA7A-FA6A-419D-9329-CD333BDC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8B53-95B8-47F0-AC05-FA1B3325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9538-315C-47E6-8640-DCAC7C15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3643F-AA2A-46B9-9E3B-E14FEC2C5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6AB7E-5F98-4B9C-9A70-7309C845D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A3EDE-3765-4905-AE2B-92C04DF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09E4B-D233-4008-9983-4E6973BE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4303C-42DF-412F-BC37-37EA85B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3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D124-A2A9-4B82-A43A-9CBFCA93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7F1F-04ED-4D92-9BD9-52DB40641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5E24-A4E2-44DE-B498-3D3B690A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1BFE-4D50-4638-A153-545D0E61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B226-9B46-4538-BF29-676098E7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3191A-B8F2-4C6C-9846-CC3AAFD56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E1019-4423-4400-A9F9-D4A535B6D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4794-8FE6-4866-976E-34851C08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D939-8C92-45AB-B2DE-41388D38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4A11F-F183-4B10-B345-BC21A6D5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7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9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9E72-136C-1649-A777-EDC4CE1F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D9AF-0F7F-F54F-8220-0D79DE34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FF977-20E1-9B4B-9E04-93D1ED9A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8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CA89-EDB8-A24A-9568-3A65CBE4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9EFE7-746B-9747-9046-9DCB7C1A3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993FC-52F9-4C4C-B596-F867D83B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7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rgbClr val="0C1464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71500" y="1669325"/>
            <a:ext cx="57379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71500" y="1213725"/>
            <a:ext cx="57379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ubik Light"/>
              <a:buNone/>
              <a:defRPr sz="15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">
  <p:cSld name="TITLE_AND_BODY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85750" y="457200"/>
            <a:ext cx="639045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b="1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85750" y="1217970"/>
            <a:ext cx="4941000" cy="3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76225" rtl="0">
              <a:spcBef>
                <a:spcPts val="750"/>
              </a:spcBef>
              <a:spcAft>
                <a:spcPts val="0"/>
              </a:spcAft>
              <a:buSzPts val="2200"/>
              <a:buChar char="●"/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2pPr>
            <a:lvl3pPr marL="1028700" lvl="2" indent="-266700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1200"/>
              </a:spcBef>
              <a:spcAft>
                <a:spcPts val="120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85750" y="457200"/>
            <a:ext cx="639045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b="1" i="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285750" y="1334600"/>
            <a:ext cx="2702925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75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3620794" y="1334600"/>
            <a:ext cx="2702925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75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53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67F7-35FF-4B86-80BF-EEA5AECB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50BCB-62E2-4FFD-A30A-F22D0EE0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06EF-0BEA-48F5-9485-D7A02C98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88DAC-CC10-46B6-AA2E-1834EFA2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A0A1-B580-4836-8791-4BAC3CD7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3503-738B-4C50-AAEB-ABAF00E2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5E60-1EC3-4611-8E5C-9D06A127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E4B9-3571-4E24-BF45-0C205F77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BC98-D8E4-4D84-8FA0-9DCBFC43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211DF-D947-4AC3-9021-9DE6BB5C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8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450" y="228600"/>
            <a:ext cx="639045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923875"/>
            <a:ext cx="589725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1C3E57"/>
              </a:buClr>
              <a:buSzPts val="1800"/>
              <a:buFont typeface="Rubik Light"/>
              <a:buChar char="●"/>
              <a:defRPr sz="1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lvl="1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lvl="2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lvl="3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●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lvl="4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lvl="5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lvl="6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●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lvl="7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lvl="8" indent="-31750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1" r:id="rId2"/>
    <p:sldLayoutId id="2147483692" r:id="rId3"/>
    <p:sldLayoutId id="2147483693" r:id="rId4"/>
    <p:sldLayoutId id="2147483696" r:id="rId5"/>
    <p:sldLayoutId id="2147483651" r:id="rId6"/>
    <p:sldLayoutId id="214748368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7A192-FECE-4CE6-8BAB-7115C78A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A58DD-936B-46CB-9C97-0B6E60E29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B8EB-420D-4214-A526-72C0D4DA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678A7-1291-4532-BBA6-AE9411FDA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6C72-B3AE-49BE-854E-A2AC44FF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B9B6-B1FF-4FE8-B4AA-C775A286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fgov.legistar.com/LegislationDetail.aspx?ID=7396839&amp;GUID=30453EDB-42D0-46C3-AF47-C1125F665A55&amp;Options=ID|Text|&amp;Search=250508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11" Type="http://schemas.openxmlformats.org/officeDocument/2006/relationships/hyperlink" Target="mailto:SFContractingEquity@bbcresearch.com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10" Type="http://schemas.openxmlformats.org/officeDocument/2006/relationships/image" Target="../media/image9.svg"/><Relationship Id="rId19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f.gov/contracting-equity-study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hyperlink" Target="mailto:SFContractingEquity@bbcresearch.com" TargetMode="Externa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71500" y="1657144"/>
            <a:ext cx="5782725" cy="13074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LBEAC Director’s Report 	</a:t>
            </a:r>
            <a:endParaRPr lang="en-US"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71500" y="2926200"/>
            <a:ext cx="5782725" cy="3771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>
                <a:latin typeface="Arial"/>
                <a:cs typeface="Arial"/>
              </a:rPr>
              <a:t>June 5, 2025</a:t>
            </a:r>
            <a:endParaRPr lang="en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73824" y="237822"/>
            <a:ext cx="5588388" cy="464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Agenda</a:t>
            </a:r>
            <a:endParaRPr lang="en" b="1">
              <a:latin typeface="Arial"/>
              <a:cs typeface="Arial" panose="020B0604020202020204" pitchFamily="34" charset="0"/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24292" y="951762"/>
            <a:ext cx="5859309" cy="401275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lnSpc>
                <a:spcPct val="100000"/>
              </a:lnSpc>
              <a:buAutoNum type="arabicParenR"/>
            </a:pPr>
            <a:r>
              <a:rPr lang="en-US" sz="1800" b="1">
                <a:latin typeface="Arial"/>
                <a:cs typeface="Arial"/>
              </a:rPr>
              <a:t>Introduction</a:t>
            </a:r>
          </a:p>
          <a:p>
            <a:pPr indent="-342900">
              <a:lnSpc>
                <a:spcPct val="100000"/>
              </a:lnSpc>
              <a:buAutoNum type="arabicParenR"/>
            </a:pPr>
            <a:r>
              <a:rPr lang="en-US" sz="1800" b="1">
                <a:latin typeface="Arial"/>
                <a:cs typeface="Arial"/>
              </a:rPr>
              <a:t>New Legislation</a:t>
            </a:r>
          </a:p>
          <a:p>
            <a:pPr indent="-342900">
              <a:lnSpc>
                <a:spcPct val="100000"/>
              </a:lnSpc>
              <a:buAutoNum type="arabicParenR"/>
            </a:pPr>
            <a:r>
              <a:rPr lang="en-US" sz="1800" b="1">
                <a:latin typeface="Arial"/>
                <a:cs typeface="Arial"/>
              </a:rPr>
              <a:t>Program Evaluation: Update</a:t>
            </a:r>
          </a:p>
          <a:p>
            <a:pPr indent="-342900">
              <a:lnSpc>
                <a:spcPct val="100000"/>
              </a:lnSpc>
              <a:buAutoNum type="arabicParenR"/>
            </a:pPr>
            <a:r>
              <a:rPr lang="en-US" sz="1800" b="1">
                <a:latin typeface="Arial"/>
                <a:cs typeface="Arial"/>
              </a:rPr>
              <a:t>Announcements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Arial"/>
                <a:cs typeface="Arial"/>
              </a:rPr>
              <a:t>	</a:t>
            </a:r>
            <a:endParaRPr lang="en-US" sz="1800"/>
          </a:p>
          <a:p>
            <a:pPr indent="-342900">
              <a:lnSpc>
                <a:spcPct val="100000"/>
              </a:lnSpc>
              <a:buAutoNum type="arabicParenR"/>
            </a:pPr>
            <a:endParaRPr lang="en-US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D7913-5820-877D-0166-C7D9C38CD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21C9-FD78-11F7-CF1C-A9F76CC6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61" y="1284521"/>
            <a:ext cx="2698855" cy="498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b="1">
                <a:solidFill>
                  <a:srgbClr val="1C3E57"/>
                </a:solidFill>
                <a:latin typeface="Arial"/>
                <a:cs typeface="Arial"/>
              </a:rPr>
              <a:t>File </a:t>
            </a:r>
            <a:r>
              <a:rPr lang="en-US" sz="1700" b="1">
                <a:solidFill>
                  <a:srgbClr val="1C3E57"/>
                </a:solidFill>
                <a:latin typeface="Arial"/>
                <a:cs typeface="Arial"/>
                <a:hlinkClick r:id="rId2"/>
              </a:rPr>
              <a:t>250508</a:t>
            </a:r>
            <a:r>
              <a:rPr lang="en-US" sz="1700" b="1">
                <a:solidFill>
                  <a:srgbClr val="1C3E57"/>
                </a:solidFill>
                <a:latin typeface="Arial"/>
                <a:cs typeface="Arial"/>
              </a:rPr>
              <a:t> Introduced: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>
              <a:solidFill>
                <a:srgbClr val="1C3E57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500">
              <a:solidFill>
                <a:srgbClr val="1C3E57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1CD1C-E3EF-3CA4-CD98-9768B39F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36DFCA-8CB0-D6CE-E884-11096D832F8A}"/>
              </a:ext>
            </a:extLst>
          </p:cNvPr>
          <p:cNvSpPr txBox="1"/>
          <p:nvPr/>
        </p:nvSpPr>
        <p:spPr>
          <a:xfrm>
            <a:off x="-204300" y="2773715"/>
            <a:ext cx="20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03E688-5FA2-4ADC-DB4D-77154787479E}"/>
              </a:ext>
            </a:extLst>
          </p:cNvPr>
          <p:cNvSpPr txBox="1">
            <a:spLocks/>
          </p:cNvSpPr>
          <p:nvPr/>
        </p:nvSpPr>
        <p:spPr>
          <a:xfrm>
            <a:off x="2880482" y="1284044"/>
            <a:ext cx="3761082" cy="1792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400">
                <a:solidFill>
                  <a:srgbClr val="1C3E57"/>
                </a:solidFill>
                <a:latin typeface="Arial"/>
                <a:ea typeface="Tahoma"/>
                <a:cs typeface="Tahoma"/>
              </a:rPr>
              <a:t>Minimum Competitive Amount and Threshold Amount for contracting to reflect recent consumer price index increases. "Delegated Purchasing Amount" as a defined term added (and replaces incorrect, hardcoded numbers). </a:t>
            </a:r>
            <a:endParaRPr lang="en-US" sz="1400">
              <a:solidFill>
                <a:srgbClr val="1C3E57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B0309-C948-7CB0-DB1C-6C8DD4DFD39E}"/>
              </a:ext>
            </a:extLst>
          </p:cNvPr>
          <p:cNvSpPr txBox="1"/>
          <p:nvPr/>
        </p:nvSpPr>
        <p:spPr>
          <a:xfrm>
            <a:off x="380261" y="383738"/>
            <a:ext cx="6005135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1800" b="1">
              <a:solidFill>
                <a:schemeClr val="tx2"/>
              </a:solidFill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NEW Legislation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E9A15-B901-E9EC-0038-8DA04D44963B}"/>
              </a:ext>
            </a:extLst>
          </p:cNvPr>
          <p:cNvSpPr txBox="1"/>
          <p:nvPr/>
        </p:nvSpPr>
        <p:spPr>
          <a:xfrm>
            <a:off x="472787" y="2991176"/>
            <a:ext cx="241198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1C3E57"/>
                </a:solidFill>
              </a:rPr>
              <a:t>File </a:t>
            </a:r>
            <a:r>
              <a:rPr lang="en-US" sz="1700" b="1" u="sng">
                <a:solidFill>
                  <a:srgbClr val="0563C1"/>
                </a:solidFill>
                <a:cs typeface="Segoe UI"/>
              </a:rPr>
              <a:t>250389</a:t>
            </a:r>
            <a:r>
              <a:rPr lang="en-US" sz="1700" b="1">
                <a:solidFill>
                  <a:srgbClr val="0563C1"/>
                </a:solidFill>
                <a:cs typeface="Segoe UI"/>
              </a:rPr>
              <a:t> </a:t>
            </a:r>
            <a:r>
              <a:rPr lang="en-US" sz="1700" b="1">
                <a:solidFill>
                  <a:srgbClr val="1C3E57"/>
                </a:solidFill>
              </a:rPr>
              <a:t>Approved on first reading: </a:t>
            </a:r>
            <a:endParaRPr lang="en-US" sz="1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05F80-CD40-AA7B-DD66-975F29094DD5}"/>
              </a:ext>
            </a:extLst>
          </p:cNvPr>
          <p:cNvSpPr txBox="1"/>
          <p:nvPr/>
        </p:nvSpPr>
        <p:spPr>
          <a:xfrm>
            <a:off x="2883478" y="2993881"/>
            <a:ext cx="350303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C3E57"/>
                </a:solidFill>
              </a:rPr>
              <a:t>City can buy fire apparatus without complying with solicitation requirements that would otherwise apply.</a:t>
            </a:r>
          </a:p>
        </p:txBody>
      </p:sp>
    </p:spTree>
    <p:extLst>
      <p:ext uri="{BB962C8B-B14F-4D97-AF65-F5344CB8AC3E}">
        <p14:creationId xmlns:p14="http://schemas.microsoft.com/office/powerpoint/2010/main" val="17180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BE832-04F0-ECB9-BD9A-3B762D507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FA3435B6-D813-AE23-CF83-CE19994636FA}"/>
              </a:ext>
            </a:extLst>
          </p:cNvPr>
          <p:cNvSpPr/>
          <p:nvPr/>
        </p:nvSpPr>
        <p:spPr>
          <a:xfrm>
            <a:off x="1157795" y="3393705"/>
            <a:ext cx="599507" cy="551063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1CC96-9403-AA05-75A6-94D4CE9B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16" y="215237"/>
            <a:ext cx="6625917" cy="1012156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Program Evaluation </a:t>
            </a:r>
            <a:endParaRPr lang="en-US" sz="3600">
              <a:cs typeface="Calibri Ligh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929BC-6AE7-ADAC-46BD-0BE7040E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3D2D88-A418-E8D7-8A08-3064EECA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34" y="1085213"/>
            <a:ext cx="5702510" cy="69839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cs typeface="Arial"/>
              </a:rPr>
              <a:t>The LBE Program Evaluation consultant is still collecting feedback. Community engagement sessions are completed.</a:t>
            </a:r>
            <a:endParaRPr lang="en-US">
              <a:latin typeface="Arial"/>
              <a:cs typeface="Arial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	</a:t>
            </a:r>
            <a:endParaRPr lang="en-US" sz="1600">
              <a:solidFill>
                <a:srgbClr val="1C3E57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2E2125-B1B1-2A3A-5D68-1F3D5D4BAA80}"/>
              </a:ext>
            </a:extLst>
          </p:cNvPr>
          <p:cNvSpPr/>
          <p:nvPr/>
        </p:nvSpPr>
        <p:spPr>
          <a:xfrm>
            <a:off x="1174756" y="1898379"/>
            <a:ext cx="599507" cy="551063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861A09B-C060-2DC9-ACB8-363655AAAAEE}"/>
              </a:ext>
            </a:extLst>
          </p:cNvPr>
          <p:cNvSpPr/>
          <p:nvPr/>
        </p:nvSpPr>
        <p:spPr>
          <a:xfrm>
            <a:off x="1154921" y="2564216"/>
            <a:ext cx="599507" cy="55106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5C706C-8A94-488F-5455-DE9EE1FDC730}"/>
              </a:ext>
            </a:extLst>
          </p:cNvPr>
          <p:cNvSpPr/>
          <p:nvPr/>
        </p:nvSpPr>
        <p:spPr>
          <a:xfrm>
            <a:off x="4028379" y="2243905"/>
            <a:ext cx="599507" cy="5510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Online meeting with solid fill">
            <a:extLst>
              <a:ext uri="{FF2B5EF4-FFF2-40B4-BE49-F238E27FC236}">
                <a16:creationId xmlns:a16="http://schemas.microsoft.com/office/drawing/2014/main" id="{F45F0FC5-A442-5D31-4BFF-7740FC19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5909" y="2633151"/>
            <a:ext cx="457200" cy="457200"/>
          </a:xfrm>
          <a:prstGeom prst="rect">
            <a:avLst/>
          </a:prstGeom>
        </p:spPr>
      </p:pic>
      <p:pic>
        <p:nvPicPr>
          <p:cNvPr id="36" name="Graphic 35" descr="Monitor with solid fill">
            <a:extLst>
              <a:ext uri="{FF2B5EF4-FFF2-40B4-BE49-F238E27FC236}">
                <a16:creationId xmlns:a16="http://schemas.microsoft.com/office/drawing/2014/main" id="{4F738F4E-CA1B-2315-F4E7-58724BA2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5889" y="2612436"/>
            <a:ext cx="477915" cy="477915"/>
          </a:xfrm>
          <a:prstGeom prst="rect">
            <a:avLst/>
          </a:prstGeom>
        </p:spPr>
      </p:pic>
      <p:pic>
        <p:nvPicPr>
          <p:cNvPr id="38" name="Graphic 37" descr="Users with solid fill">
            <a:extLst>
              <a:ext uri="{FF2B5EF4-FFF2-40B4-BE49-F238E27FC236}">
                <a16:creationId xmlns:a16="http://schemas.microsoft.com/office/drawing/2014/main" id="{31C6BF32-2FAF-61F8-14DD-958B59DAB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0527" y="3454694"/>
            <a:ext cx="442368" cy="442368"/>
          </a:xfrm>
          <a:prstGeom prst="rect">
            <a:avLst/>
          </a:prstGeom>
        </p:spPr>
      </p:pic>
      <p:pic>
        <p:nvPicPr>
          <p:cNvPr id="40" name="Graphic 39" descr="Group of people with solid fill">
            <a:extLst>
              <a:ext uri="{FF2B5EF4-FFF2-40B4-BE49-F238E27FC236}">
                <a16:creationId xmlns:a16="http://schemas.microsoft.com/office/drawing/2014/main" id="{64B15203-EB60-CBB9-72BB-3F1D6F9B9E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2083" y="1986866"/>
            <a:ext cx="364852" cy="364852"/>
          </a:xfrm>
          <a:prstGeom prst="rect">
            <a:avLst/>
          </a:prstGeom>
        </p:spPr>
      </p:pic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C477F85A-BC09-B59C-7256-243C10A0618F}"/>
              </a:ext>
            </a:extLst>
          </p:cNvPr>
          <p:cNvSpPr txBox="1">
            <a:spLocks/>
          </p:cNvSpPr>
          <p:nvPr/>
        </p:nvSpPr>
        <p:spPr>
          <a:xfrm>
            <a:off x="1528477" y="1958461"/>
            <a:ext cx="2426516" cy="292337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In-Person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0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Virtual Meeting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Focus Group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8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Invitation and Capacity Only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9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9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9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Email 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000">
                <a:hlinkClick r:id="rId11"/>
              </a:rPr>
              <a:t>SFContractingEquity@bbcresearch.com</a:t>
            </a:r>
            <a:endParaRPr lang="en-US" sz="10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	</a:t>
            </a:r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94ECB7FD-CC54-8F1E-1F67-B0575C6E9DFF}"/>
              </a:ext>
            </a:extLst>
          </p:cNvPr>
          <p:cNvSpPr txBox="1">
            <a:spLocks/>
          </p:cNvSpPr>
          <p:nvPr/>
        </p:nvSpPr>
        <p:spPr>
          <a:xfrm>
            <a:off x="4867136" y="2248741"/>
            <a:ext cx="1519377" cy="2510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 Survey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0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0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individuals who complete survey will be selected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on 1 Interview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0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 selected)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BA57243-6C9E-0621-0685-DB82EB7A1BEF}"/>
              </a:ext>
            </a:extLst>
          </p:cNvPr>
          <p:cNvSpPr/>
          <p:nvPr/>
        </p:nvSpPr>
        <p:spPr>
          <a:xfrm>
            <a:off x="4027429" y="3593443"/>
            <a:ext cx="599507" cy="55106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EC1517-763A-7108-DDCD-7D2D0477992B}"/>
              </a:ext>
            </a:extLst>
          </p:cNvPr>
          <p:cNvCxnSpPr>
            <a:cxnSpLocks/>
          </p:cNvCxnSpPr>
          <p:nvPr/>
        </p:nvCxnSpPr>
        <p:spPr>
          <a:xfrm>
            <a:off x="4339485" y="2936362"/>
            <a:ext cx="0" cy="51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Man and woman with solid fill">
            <a:extLst>
              <a:ext uri="{FF2B5EF4-FFF2-40B4-BE49-F238E27FC236}">
                <a16:creationId xmlns:a16="http://schemas.microsoft.com/office/drawing/2014/main" id="{9D2FC4C9-71EC-C64F-8C0C-C5C6A332C8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46300" y="3675878"/>
            <a:ext cx="361763" cy="36176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66FE9EAF-FDFA-B8BE-E5C6-118A80BF4BA7}"/>
              </a:ext>
            </a:extLst>
          </p:cNvPr>
          <p:cNvSpPr/>
          <p:nvPr/>
        </p:nvSpPr>
        <p:spPr>
          <a:xfrm>
            <a:off x="1187920" y="4144506"/>
            <a:ext cx="599507" cy="55106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Graphic 55" descr="Email with solid fill">
            <a:extLst>
              <a:ext uri="{FF2B5EF4-FFF2-40B4-BE49-F238E27FC236}">
                <a16:creationId xmlns:a16="http://schemas.microsoft.com/office/drawing/2014/main" id="{E1AD0D86-40DF-DC41-27C3-1A376080C7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2083" y="4204114"/>
            <a:ext cx="378506" cy="378506"/>
          </a:xfrm>
          <a:prstGeom prst="rect">
            <a:avLst/>
          </a:prstGeom>
        </p:spPr>
      </p:pic>
      <p:pic>
        <p:nvPicPr>
          <p:cNvPr id="68" name="Graphic 67" descr="Speaker phone with solid fill">
            <a:extLst>
              <a:ext uri="{FF2B5EF4-FFF2-40B4-BE49-F238E27FC236}">
                <a16:creationId xmlns:a16="http://schemas.microsoft.com/office/drawing/2014/main" id="{5241C7FB-DEA4-EF82-F398-ADC11D8D8B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8226" y="2281795"/>
            <a:ext cx="477915" cy="477915"/>
          </a:xfrm>
          <a:prstGeom prst="rect">
            <a:avLst/>
          </a:prstGeom>
        </p:spPr>
      </p:pic>
      <p:sp>
        <p:nvSpPr>
          <p:cNvPr id="69" name="Content Placeholder 10">
            <a:extLst>
              <a:ext uri="{FF2B5EF4-FFF2-40B4-BE49-F238E27FC236}">
                <a16:creationId xmlns:a16="http://schemas.microsoft.com/office/drawing/2014/main" id="{C738FDCC-74AE-1DA5-B818-105C01262BB0}"/>
              </a:ext>
            </a:extLst>
          </p:cNvPr>
          <p:cNvSpPr txBox="1">
            <a:spLocks/>
          </p:cNvSpPr>
          <p:nvPr/>
        </p:nvSpPr>
        <p:spPr>
          <a:xfrm>
            <a:off x="3787229" y="2231206"/>
            <a:ext cx="392476" cy="25109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2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2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2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BD42BE-81FB-B9F0-EA56-4755957C3EE3}"/>
              </a:ext>
            </a:extLst>
          </p:cNvPr>
          <p:cNvSpPr txBox="1"/>
          <p:nvPr/>
        </p:nvSpPr>
        <p:spPr>
          <a:xfrm rot="16200000">
            <a:off x="406828" y="2334770"/>
            <a:ext cx="89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1C3E57"/>
                </a:solidFill>
              </a:rPr>
              <a:t>Public Meeting </a:t>
            </a:r>
          </a:p>
          <a:p>
            <a:r>
              <a:rPr lang="en-US" sz="800">
                <a:solidFill>
                  <a:srgbClr val="1C3E57"/>
                </a:solidFill>
              </a:rPr>
              <a:t>Same</a:t>
            </a:r>
            <a:r>
              <a:rPr lang="en-US" sz="1000"/>
              <a:t> </a:t>
            </a:r>
            <a:r>
              <a:rPr lang="en-US" sz="800"/>
              <a:t>Agenda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3689058-1806-904F-F6BD-9222A7C8C7B7}"/>
              </a:ext>
            </a:extLst>
          </p:cNvPr>
          <p:cNvCxnSpPr>
            <a:cxnSpLocks/>
            <a:stCxn id="70" idx="2"/>
          </p:cNvCxnSpPr>
          <p:nvPr/>
        </p:nvCxnSpPr>
        <p:spPr>
          <a:xfrm flipV="1">
            <a:off x="1038476" y="2231206"/>
            <a:ext cx="71833" cy="28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D77BE-3113-DC1C-5A01-091F5D812533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1038476" y="2519436"/>
            <a:ext cx="55771" cy="32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A8AF28EC-50A4-929A-C2FC-CFCD1851B4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9757" y="1717198"/>
            <a:ext cx="914400" cy="914400"/>
          </a:xfrm>
          <a:prstGeom prst="rect">
            <a:avLst/>
          </a:prstGeom>
        </p:spPr>
      </p:pic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D3D24AFB-E57F-E53B-DB9B-42666123696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9757" y="24015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2F828-4BFE-D3F5-784A-6C08A626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0085-1AA5-962A-8B8B-BF0B0F40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53" y="416560"/>
            <a:ext cx="5957003" cy="4991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Program Evaluation: Availability Surveys </a:t>
            </a:r>
            <a:endParaRPr lang="en-US" sz="3600">
              <a:cs typeface="Calibri Ligh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D5B08-71A3-3F46-3533-18121292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7DDB8D-0262-20D2-5257-7E3B80F3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34" y="1085213"/>
            <a:ext cx="5702510" cy="69839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/>
              <a:cs typeface="Arial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	</a:t>
            </a:r>
            <a:endParaRPr lang="en-US" sz="1600">
              <a:solidFill>
                <a:srgbClr val="1C3E57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8950A-D2EF-0051-77B1-99D3D22B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3" y="1487198"/>
            <a:ext cx="2188586" cy="3279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E4369-13DD-69C0-8D16-6988D01B000A}"/>
              </a:ext>
            </a:extLst>
          </p:cNvPr>
          <p:cNvSpPr txBox="1"/>
          <p:nvPr/>
        </p:nvSpPr>
        <p:spPr>
          <a:xfrm>
            <a:off x="2973099" y="1998951"/>
            <a:ext cx="3691369" cy="2407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C3E57"/>
                </a:solidFill>
              </a:rPr>
              <a:t>You may be contacted by phone numbers starting with: </a:t>
            </a:r>
          </a:p>
          <a:p>
            <a:pPr marL="385445" lvl="1" indent="-128270">
              <a:lnSpc>
                <a:spcPts val="2475"/>
              </a:lnSpc>
              <a:buFont typeface=""/>
              <a:buChar char="-"/>
            </a:pPr>
            <a:r>
              <a:rPr lang="en-US" b="1">
                <a:solidFill>
                  <a:srgbClr val="1C3E57"/>
                </a:solidFill>
              </a:rPr>
              <a:t>415-366</a:t>
            </a:r>
          </a:p>
          <a:p>
            <a:pPr marL="385445" lvl="1" indent="-128270">
              <a:lnSpc>
                <a:spcPts val="2475"/>
              </a:lnSpc>
              <a:buFont typeface=""/>
              <a:buChar char="-"/>
            </a:pPr>
            <a:r>
              <a:rPr lang="en-US" b="1">
                <a:solidFill>
                  <a:srgbClr val="1C3E57"/>
                </a:solidFill>
              </a:rPr>
              <a:t>415-231</a:t>
            </a:r>
          </a:p>
          <a:p>
            <a:pPr marL="385445" lvl="1" indent="-128270">
              <a:lnSpc>
                <a:spcPts val="2475"/>
              </a:lnSpc>
              <a:buFont typeface=""/>
              <a:buChar char="-"/>
            </a:pPr>
            <a:r>
              <a:rPr lang="en-US" b="1">
                <a:solidFill>
                  <a:srgbClr val="1C3E57"/>
                </a:solidFill>
              </a:rPr>
              <a:t>415-376</a:t>
            </a:r>
          </a:p>
          <a:p>
            <a:pPr marL="385445" lvl="1" indent="-128270">
              <a:lnSpc>
                <a:spcPts val="2475"/>
              </a:lnSpc>
              <a:buFont typeface=""/>
              <a:buChar char="-"/>
            </a:pPr>
            <a:r>
              <a:rPr lang="en-US" b="1">
                <a:solidFill>
                  <a:srgbClr val="1C3E57"/>
                </a:solidFill>
              </a:rPr>
              <a:t>415-463​</a:t>
            </a:r>
          </a:p>
          <a:p>
            <a:pPr marL="385445" lvl="1" indent="-128270">
              <a:lnSpc>
                <a:spcPts val="2475"/>
              </a:lnSpc>
              <a:buFont typeface=""/>
              <a:buChar char="-"/>
            </a:pPr>
            <a:endParaRPr lang="en-US">
              <a:solidFill>
                <a:srgbClr val="1C3E57"/>
              </a:solidFill>
            </a:endParaRPr>
          </a:p>
          <a:p>
            <a:pPr marL="257175" lvl="1">
              <a:lnSpc>
                <a:spcPts val="2475"/>
              </a:lnSpc>
            </a:pPr>
            <a:endParaRPr lang="en-US">
              <a:solidFill>
                <a:srgbClr val="1C3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31CE2-DBC4-0EEA-6E5A-1CA3BBAC5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53E0-084D-3DC5-2130-9034C805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1" y="261669"/>
            <a:ext cx="6638905" cy="1025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Program Evaluation: </a:t>
            </a:r>
            <a:br>
              <a:rPr lang="en-US" sz="3600" b="1">
                <a:solidFill>
                  <a:srgbClr val="1C3E57"/>
                </a:solidFill>
                <a:latin typeface="Arial"/>
                <a:cs typeface="Arial"/>
              </a:rPr>
            </a:br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Your Participation Matters</a:t>
            </a:r>
            <a:endParaRPr lang="en-US" sz="3600">
              <a:cs typeface="Calibri Ligh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D49F5-3DCF-3865-4D3B-AEB376AD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9D898C-933B-480C-6913-675AE158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976" y="1470679"/>
            <a:ext cx="4020305" cy="69839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1C3E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600">
              <a:solidFill>
                <a:srgbClr val="1C3E5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" name="Graphic 35" descr="Monitor with solid fill">
            <a:extLst>
              <a:ext uri="{FF2B5EF4-FFF2-40B4-BE49-F238E27FC236}">
                <a16:creationId xmlns:a16="http://schemas.microsoft.com/office/drawing/2014/main" id="{D81F7E08-D775-3570-34D3-19E2B2F52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5888" y="2794694"/>
            <a:ext cx="477915" cy="477915"/>
          </a:xfrm>
          <a:prstGeom prst="rect">
            <a:avLst/>
          </a:prstGeom>
        </p:spPr>
      </p:pic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id="{F534C4DE-AA77-AA0A-4B01-C926A42F8886}"/>
              </a:ext>
            </a:extLst>
          </p:cNvPr>
          <p:cNvSpPr txBox="1">
            <a:spLocks/>
          </p:cNvSpPr>
          <p:nvPr/>
        </p:nvSpPr>
        <p:spPr>
          <a:xfrm>
            <a:off x="2807992" y="2062592"/>
            <a:ext cx="3839650" cy="25631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Check for updates</a:t>
            </a:r>
            <a:endParaRPr lang="en-US" sz="1550">
              <a:solidFill>
                <a:srgbClr val="1C3E57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Program Evaluation Website</a:t>
            </a:r>
            <a:endParaRPr lang="en-US">
              <a:solidFill>
                <a:srgbClr val="1C3E57"/>
              </a:solidFill>
              <a:latin typeface="Arial"/>
              <a:cs typeface="Arial"/>
            </a:endParaRP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CMD Website</a:t>
            </a: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CMD Newsletter </a:t>
            </a: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CMD </a:t>
            </a:r>
            <a:r>
              <a:rPr lang="en-US" sz="1400" err="1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Newsbits</a:t>
            </a: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 </a:t>
            </a: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Email from me to LBEAC</a:t>
            </a: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endParaRPr lang="en-US" sz="1400">
              <a:solidFill>
                <a:srgbClr val="1C3E57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128270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Share your thoughts</a:t>
            </a: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5445" lvl="1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4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1400">
                <a:hlinkClick r:id="rId5"/>
              </a:rPr>
              <a:t>SFContractingEquity@bbcresearch.com</a:t>
            </a:r>
            <a:endParaRPr lang="en-US" sz="14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270" indent="-12827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>
                <a:solidFill>
                  <a:srgbClr val="1C3E57"/>
                </a:solidFill>
                <a:latin typeface="Arial"/>
                <a:ea typeface="Times New Roman" panose="02020603050405020304" pitchFamily="18" charset="0"/>
                <a:cs typeface="Arial"/>
              </a:rPr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B18EA-1D75-5EFE-4EC9-4F822E3F2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17" y="2061198"/>
            <a:ext cx="1124888" cy="1569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C78DB1-35C8-1250-05CD-45FC1DC94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616" y="2057714"/>
            <a:ext cx="1124888" cy="1703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80920-6583-F75C-471C-84D1736D438D}"/>
              </a:ext>
            </a:extLst>
          </p:cNvPr>
          <p:cNvSpPr txBox="1"/>
          <p:nvPr/>
        </p:nvSpPr>
        <p:spPr>
          <a:xfrm>
            <a:off x="1392418" y="1474283"/>
            <a:ext cx="43916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hlinkClick r:id="rId8"/>
              </a:rPr>
              <a:t>www.sf.gov/contracting-equity-study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27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94880-3EFC-45A4-DCA9-C6374D5B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B2BA-FA27-1E47-18D7-D9737644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73" y="597962"/>
            <a:ext cx="6251638" cy="3610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1C3E57"/>
                </a:solidFill>
                <a:latin typeface="Arial"/>
                <a:cs typeface="Arial"/>
              </a:rPr>
              <a:t>Announcement:</a:t>
            </a:r>
            <a:br>
              <a:rPr lang="en-US" sz="3600" b="1">
                <a:latin typeface="Arial"/>
                <a:cs typeface="Arial"/>
              </a:rPr>
            </a:br>
            <a:r>
              <a:rPr lang="en-US" sz="2000" b="1">
                <a:solidFill>
                  <a:srgbClr val="1C3E57"/>
                </a:solidFill>
                <a:latin typeface="Arial"/>
                <a:cs typeface="Arial"/>
              </a:rPr>
              <a:t>Interested in PW projects addressing homelessness?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5B366-6444-3C0F-3E39-D46AE9D9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EF4922-2825-ACA1-2B1F-C9F8BFB5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594" y="2012193"/>
            <a:ext cx="3421614" cy="289362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Public Works is acting beyond legislative requirements to identify potential LBE partners.</a:t>
            </a:r>
          </a:p>
          <a:p>
            <a:pPr marL="0" indent="0">
              <a:buNone/>
            </a:pPr>
            <a:endParaRPr lang="en-US" sz="2000" b="1">
              <a:solidFill>
                <a:schemeClr val="accent1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Complete the short survey to express interest. 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000" b="1">
              <a:solidFill>
                <a:schemeClr val="accent1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 sz="2000" b="1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67F0E75E-A67F-F819-7D48-6F7D2F85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" y="1896447"/>
            <a:ext cx="2498272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FC8AC-8308-3453-6368-A5B0FCF7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0E06-D170-E60F-3E46-646B7B89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73" y="597962"/>
            <a:ext cx="6251638" cy="6829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Announcement: </a:t>
            </a:r>
            <a:br>
              <a:rPr lang="en-US" sz="3600" b="1">
                <a:solidFill>
                  <a:srgbClr val="1C3E57"/>
                </a:solidFill>
                <a:latin typeface="Arial"/>
                <a:cs typeface="Arial"/>
              </a:rPr>
            </a:br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CMD Mentor Protégé Program</a:t>
            </a:r>
            <a:br>
              <a:rPr lang="en-US" sz="3600" b="1">
                <a:solidFill>
                  <a:srgbClr val="1C3E57"/>
                </a:solidFill>
                <a:latin typeface="Arial"/>
                <a:cs typeface="Arial"/>
              </a:rPr>
            </a:br>
            <a:r>
              <a:rPr lang="en-US" sz="3600" b="1">
                <a:solidFill>
                  <a:srgbClr val="1C3E57"/>
                </a:solidFill>
                <a:latin typeface="Arial"/>
                <a:cs typeface="Arial"/>
              </a:rPr>
              <a:t>Recruitment for Cohort 4</a:t>
            </a:r>
            <a:endParaRPr lang="en-US" sz="3600" b="1">
              <a:latin typeface="Arial"/>
              <a:cs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DAE66-E792-B534-1CEC-5BDB4E3A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8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A011A6-556B-40BF-C71C-F3F70664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48" y="1935216"/>
            <a:ext cx="5835909" cy="296360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Spread the word!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CMD is recruiting </a:t>
            </a:r>
          </a:p>
          <a:p>
            <a:pPr marL="0" indent="0">
              <a:buNone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/>
                <a:ea typeface="+mn-lt"/>
                <a:cs typeface="Arial"/>
              </a:rPr>
              <a:t>for Cohort 4! </a:t>
            </a:r>
            <a:endParaRPr lang="en-US">
              <a:solidFill>
                <a:schemeClr val="accent1">
                  <a:lumMod val="50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>
              <a:solidFill>
                <a:schemeClr val="accent1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Questions? </a:t>
            </a:r>
            <a:endParaRPr lang="en-US" sz="20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Email MPP@sfgov.org</a:t>
            </a:r>
            <a:endParaRPr lang="en-US" sz="200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>
              <a:solidFill>
                <a:srgbClr val="1C3E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48E12-C0E2-3EF4-0A81-8E4B31D8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02" y="1821049"/>
            <a:ext cx="2521325" cy="25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2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52FDB-C6C4-0BF6-33FA-F91EC0B8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CF45-06FB-8720-6547-8C8149F0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913271"/>
            <a:ext cx="3011449" cy="90922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C3E57"/>
                </a:solidFill>
                <a:latin typeface="Arial"/>
                <a:cs typeface="Arial"/>
              </a:rPr>
              <a:t>Next LBEAC</a:t>
            </a:r>
            <a:endParaRPr lang="en-US" sz="2800" b="1">
              <a:solidFill>
                <a:srgbClr val="1C3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D8D74-C8B2-56DE-393E-5EF01F5AC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6" y="857644"/>
            <a:ext cx="4808680" cy="3155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endParaRPr lang="en-US" sz="1400">
              <a:solidFill>
                <a:srgbClr val="1C3E57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>
              <a:solidFill>
                <a:srgbClr val="1C3E57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>
              <a:solidFill>
                <a:srgbClr val="1C3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93202-5284-3ABD-CCB7-7347C220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B9B6-B1FF-4FE8-B4AA-C775A286B22F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7E48A-CFF6-EA63-C7C1-A2E553A761E7}"/>
              </a:ext>
            </a:extLst>
          </p:cNvPr>
          <p:cNvSpPr txBox="1">
            <a:spLocks/>
          </p:cNvSpPr>
          <p:nvPr/>
        </p:nvSpPr>
        <p:spPr>
          <a:xfrm>
            <a:off x="885825" y="913271"/>
            <a:ext cx="3128963" cy="1538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Tx/>
              <a:buFont typeface="Arial" panose="020B0604020202020204" pitchFamily="34" charset="0"/>
              <a:buNone/>
            </a:pPr>
            <a:endParaRPr lang="en-US" sz="1400">
              <a:solidFill>
                <a:srgbClr val="1C3E57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ClrTx/>
              <a:buFont typeface="Arial" panose="020B0604020202020204" pitchFamily="34" charset="0"/>
              <a:buNone/>
            </a:pPr>
            <a:endParaRPr lang="en-US" sz="1400">
              <a:solidFill>
                <a:srgbClr val="1C3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B73462A-44B0-4E11-E7BC-ADBC906457B7}"/>
              </a:ext>
            </a:extLst>
          </p:cNvPr>
          <p:cNvSpPr txBox="1">
            <a:spLocks/>
          </p:cNvSpPr>
          <p:nvPr/>
        </p:nvSpPr>
        <p:spPr>
          <a:xfrm>
            <a:off x="819807" y="1980149"/>
            <a:ext cx="5233397" cy="1437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>
              <a:buClrTx/>
              <a:buFontTx/>
              <a:buChar char="-"/>
            </a:pPr>
            <a:r>
              <a:rPr lang="en-US" sz="155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August LBEAC: </a:t>
            </a:r>
            <a:r>
              <a:rPr lang="en-US" sz="155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 Naval Shipyard Parcel G  contractor will present</a:t>
            </a:r>
          </a:p>
          <a:p>
            <a:pPr marL="128270" indent="-128270">
              <a:buClrTx/>
              <a:buFontTx/>
              <a:buChar char="-"/>
            </a:pPr>
            <a:endParaRPr lang="en-US" sz="155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128270" indent="-128270">
              <a:buClrTx/>
              <a:buFontTx/>
              <a:buChar char="-"/>
            </a:pPr>
            <a:r>
              <a:rPr lang="en-US" sz="155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August – December LBEAC </a:t>
            </a:r>
            <a:r>
              <a:rPr lang="en-US" sz="155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is back at City Hall  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US" sz="1550" b="1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US" sz="155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US" sz="155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US" sz="155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68238"/>
      </p:ext>
    </p:extLst>
  </p:cSld>
  <p:clrMapOvr>
    <a:masterClrMapping/>
  </p:clrMapOvr>
</p:sld>
</file>

<file path=ppt/theme/theme1.xml><?xml version="1.0" encoding="utf-8"?>
<a:theme xmlns:a="http://schemas.openxmlformats.org/drawingml/2006/main" name="SF City Administrator's Off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17DF756A8E145B4AA276693C7E35F" ma:contentTypeVersion="4" ma:contentTypeDescription="Create a new document." ma:contentTypeScope="" ma:versionID="f2d18786ba80a7a7803dad379bd1f8e4">
  <xsd:schema xmlns:xsd="http://www.w3.org/2001/XMLSchema" xmlns:xs="http://www.w3.org/2001/XMLSchema" xmlns:p="http://schemas.microsoft.com/office/2006/metadata/properties" xmlns:ns2="514faab2-6236-47b0-bcfa-d4c05935bcc5" targetNamespace="http://schemas.microsoft.com/office/2006/metadata/properties" ma:root="true" ma:fieldsID="07b9fe0f7076cb52cdff5f7529f60702" ns2:_="">
    <xsd:import namespace="514faab2-6236-47b0-bcfa-d4c05935b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faab2-6236-47b0-bcfa-d4c05935b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C37E5-1967-49DB-9B8D-A7C78A9304CE}">
  <ds:schemaRefs>
    <ds:schemaRef ds:uri="514faab2-6236-47b0-bcfa-d4c05935bc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A289BD-5C31-4756-8120-46588E9B9773}">
  <ds:schemaRefs>
    <ds:schemaRef ds:uri="514faab2-6236-47b0-bcfa-d4c05935bc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B93242-B04B-4BA3-9318-3F4CE87F9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SF City Administrator's Office</vt:lpstr>
      <vt:lpstr>Office Theme</vt:lpstr>
      <vt:lpstr>LBEAC Director’s Report  </vt:lpstr>
      <vt:lpstr>Agenda</vt:lpstr>
      <vt:lpstr>PowerPoint Presentation</vt:lpstr>
      <vt:lpstr>Program Evaluation </vt:lpstr>
      <vt:lpstr>Program Evaluation: Availability Surveys </vt:lpstr>
      <vt:lpstr>Program Evaluation:  Your Participation Matters</vt:lpstr>
      <vt:lpstr>Announcement: Interested in PW projects addressing homelessness?</vt:lpstr>
      <vt:lpstr>Announcement:  CMD Mentor Protégé Program Recruitment for Cohort 4</vt:lpstr>
      <vt:lpstr>Next LBEAC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excellent presentation</dc:title>
  <dc:creator>Stephanie Tang</dc:creator>
  <cp:revision>1</cp:revision>
  <cp:lastPrinted>2025-04-02T23:10:04Z</cp:lastPrinted>
  <dcterms:modified xsi:type="dcterms:W3CDTF">2025-06-04T22:31:37Z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CO">
    <vt:lpwstr/>
  </property>
  <property fmtid="{D5CDD505-2E9C-101B-9397-08002B2CF9AE}" pid="4" name="ContentTypeId">
    <vt:lpwstr>0x01010034B17DF756A8E145B4AA276693C7E35F</vt:lpwstr>
  </property>
</Properties>
</file>