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4"/>
  </p:sldMasterIdLst>
  <p:notesMasterIdLst>
    <p:notesMasterId r:id="rId40"/>
  </p:notesMasterIdLst>
  <p:sldIdLst>
    <p:sldId id="256" r:id="rId5"/>
    <p:sldId id="258" r:id="rId6"/>
    <p:sldId id="281" r:id="rId7"/>
    <p:sldId id="282" r:id="rId8"/>
    <p:sldId id="261" r:id="rId9"/>
    <p:sldId id="285" r:id="rId10"/>
    <p:sldId id="316" r:id="rId11"/>
    <p:sldId id="277" r:id="rId12"/>
    <p:sldId id="290" r:id="rId13"/>
    <p:sldId id="295" r:id="rId14"/>
    <p:sldId id="298" r:id="rId15"/>
    <p:sldId id="299" r:id="rId16"/>
    <p:sldId id="307" r:id="rId17"/>
    <p:sldId id="308" r:id="rId18"/>
    <p:sldId id="300" r:id="rId19"/>
    <p:sldId id="301" r:id="rId20"/>
    <p:sldId id="309" r:id="rId21"/>
    <p:sldId id="310" r:id="rId22"/>
    <p:sldId id="302" r:id="rId23"/>
    <p:sldId id="311" r:id="rId24"/>
    <p:sldId id="303" r:id="rId25"/>
    <p:sldId id="304" r:id="rId26"/>
    <p:sldId id="305" r:id="rId27"/>
    <p:sldId id="306" r:id="rId28"/>
    <p:sldId id="312" r:id="rId29"/>
    <p:sldId id="315" r:id="rId30"/>
    <p:sldId id="313" r:id="rId31"/>
    <p:sldId id="314" r:id="rId32"/>
    <p:sldId id="317" r:id="rId33"/>
    <p:sldId id="286" r:id="rId34"/>
    <p:sldId id="287" r:id="rId35"/>
    <p:sldId id="288" r:id="rId36"/>
    <p:sldId id="289" r:id="rId37"/>
    <p:sldId id="283" r:id="rId38"/>
    <p:sldId id="275" r:id="rId39"/>
  </p:sldIdLst>
  <p:sldSz cx="9144000" cy="5143500" type="screen16x9"/>
  <p:notesSz cx="6858000" cy="9144000"/>
  <p:embeddedFontLst>
    <p:embeddedFont>
      <p:font typeface="Rubik" panose="020B0604020202020204" charset="0"/>
      <p:regular r:id="rId41"/>
      <p:bold r:id="rId42"/>
      <p:italic r:id="rId43"/>
      <p:boldItalic r:id="rId44"/>
    </p:embeddedFont>
    <p:embeddedFont>
      <p:font typeface="Rubik Light" panose="020B0604020202020204" charset="-79"/>
      <p:regular r:id="rId45"/>
      <p:bold r:id="rId46"/>
      <p:italic r:id="rId47"/>
      <p:boldItalic r:id="rId48"/>
    </p:embeddedFont>
    <p:embeddedFont>
      <p:font typeface="Segoe UI" panose="020B0502040204020203" pitchFamily="34" charset="0"/>
      <p:regular r:id="rId49"/>
      <p:bold r:id="rId50"/>
      <p:italic r:id="rId51"/>
      <p:boldItalic r:id="rId52"/>
    </p:embeddedFont>
    <p:embeddedFont>
      <p:font typeface="Tahoma" panose="020B0604030504040204" pitchFamily="34" charset="0"/>
      <p:regular r:id="rId53"/>
      <p:bold r:id="rId5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3"/>
    <a:srgbClr val="D3D3D3"/>
    <a:srgbClr val="1C3E57"/>
    <a:srgbClr val="A9D6EA"/>
    <a:srgbClr val="E7B22E"/>
    <a:srgbClr val="BC4427"/>
    <a:srgbClr val="5D4099"/>
    <a:srgbClr val="1B674D"/>
    <a:srgbClr val="ED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405694-DBF9-48CE-8293-CC344747CD9D}" v="448" dt="2024-01-31T20:44:44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8" autoAdjust="0"/>
    <p:restoredTop sz="78529" autoAdjust="0"/>
  </p:normalViewPr>
  <p:slideViewPr>
    <p:cSldViewPr snapToGrid="0">
      <p:cViewPr>
        <p:scale>
          <a:sx n="117" d="100"/>
          <a:sy n="117" d="100"/>
        </p:scale>
        <p:origin x="1200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font" Target="fonts/font2.fntdata"/><Relationship Id="rId47" Type="http://schemas.openxmlformats.org/officeDocument/2006/relationships/font" Target="fonts/font7.fntdata"/><Relationship Id="rId50" Type="http://schemas.openxmlformats.org/officeDocument/2006/relationships/font" Target="fonts/font10.fntdata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3" Type="http://schemas.openxmlformats.org/officeDocument/2006/relationships/font" Target="fonts/font13.fntdata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font" Target="fonts/font3.fntdata"/><Relationship Id="rId48" Type="http://schemas.openxmlformats.org/officeDocument/2006/relationships/font" Target="fonts/font8.fntdata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font" Target="fonts/font11.fntdata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font" Target="fonts/font6.fntdata"/><Relationship Id="rId59" Type="http://schemas.microsoft.com/office/2016/11/relationships/changesInfo" Target="changesInfos/changesInfo1.xml"/><Relationship Id="rId20" Type="http://schemas.openxmlformats.org/officeDocument/2006/relationships/slide" Target="slides/slide16.xml"/><Relationship Id="rId41" Type="http://schemas.openxmlformats.org/officeDocument/2006/relationships/font" Target="fonts/font1.fntdata"/><Relationship Id="rId54" Type="http://schemas.openxmlformats.org/officeDocument/2006/relationships/font" Target="fonts/font1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font" Target="fonts/font9.fntdata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font" Target="fonts/font4.fntdata"/><Relationship Id="rId52" Type="http://schemas.openxmlformats.org/officeDocument/2006/relationships/font" Target="fonts/font12.fntdata"/><Relationship Id="rId6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s, Damon (ADM)" userId="47ea9a4a-c054-47d1-905f-9cc94d59f000" providerId="ADAL" clId="{29405694-DBF9-48CE-8293-CC344747CD9D}"/>
    <pc:docChg chg="undo custSel addSld delSld modSld sldOrd">
      <pc:chgData name="Daniels, Damon (ADM)" userId="47ea9a4a-c054-47d1-905f-9cc94d59f000" providerId="ADAL" clId="{29405694-DBF9-48CE-8293-CC344747CD9D}" dt="2024-02-01T01:09:01.738" v="5265" actId="20577"/>
      <pc:docMkLst>
        <pc:docMk/>
      </pc:docMkLst>
      <pc:sldChg chg="addSp modSp mod">
        <pc:chgData name="Daniels, Damon (ADM)" userId="47ea9a4a-c054-47d1-905f-9cc94d59f000" providerId="ADAL" clId="{29405694-DBF9-48CE-8293-CC344747CD9D}" dt="2024-01-31T04:11:21.107" v="2893"/>
        <pc:sldMkLst>
          <pc:docMk/>
          <pc:sldMk cId="0" sldId="256"/>
        </pc:sldMkLst>
        <pc:cxnChg chg="add mod modVis">
          <ac:chgData name="Daniels, Damon (ADM)" userId="47ea9a4a-c054-47d1-905f-9cc94d59f000" providerId="ADAL" clId="{29405694-DBF9-48CE-8293-CC344747CD9D}" dt="2024-01-31T04:11:21.107" v="2893"/>
          <ac:cxnSpMkLst>
            <pc:docMk/>
            <pc:sldMk cId="0" sldId="256"/>
            <ac:cxnSpMk id="2" creationId="{A7559A4A-7C6B-BF00-C1A5-C254F07A8CD9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1.155" v="2912"/>
        <pc:sldMkLst>
          <pc:docMk/>
          <pc:sldMk cId="0" sldId="258"/>
        </pc:sldMkLst>
        <pc:cxnChg chg="add mod modVis">
          <ac:chgData name="Daniels, Damon (ADM)" userId="47ea9a4a-c054-47d1-905f-9cc94d59f000" providerId="ADAL" clId="{29405694-DBF9-48CE-8293-CC344747CD9D}" dt="2024-01-31T04:11:21.155" v="2912"/>
          <ac:cxnSpMkLst>
            <pc:docMk/>
            <pc:sldMk cId="0" sldId="258"/>
            <ac:cxnSpMk id="3" creationId="{2E947B41-155D-D12E-A3D7-4046DE1F3EC9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1.215" v="2969"/>
        <pc:sldMkLst>
          <pc:docMk/>
          <pc:sldMk cId="0" sldId="261"/>
        </pc:sldMkLst>
        <pc:cxnChg chg="add mod modVis">
          <ac:chgData name="Daniels, Damon (ADM)" userId="47ea9a4a-c054-47d1-905f-9cc94d59f000" providerId="ADAL" clId="{29405694-DBF9-48CE-8293-CC344747CD9D}" dt="2024-01-31T04:11:21.215" v="2969"/>
          <ac:cxnSpMkLst>
            <pc:docMk/>
            <pc:sldMk cId="0" sldId="261"/>
            <ac:cxnSpMk id="3" creationId="{54AEA7E5-2B3E-DFDC-4A7C-C8CB9B109C9C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2.253" v="3482"/>
        <pc:sldMkLst>
          <pc:docMk/>
          <pc:sldMk cId="0" sldId="275"/>
        </pc:sldMkLst>
        <pc:cxnChg chg="add mod modVis">
          <ac:chgData name="Daniels, Damon (ADM)" userId="47ea9a4a-c054-47d1-905f-9cc94d59f000" providerId="ADAL" clId="{29405694-DBF9-48CE-8293-CC344747CD9D}" dt="2024-01-31T04:11:22.253" v="3482"/>
          <ac:cxnSpMkLst>
            <pc:docMk/>
            <pc:sldMk cId="0" sldId="275"/>
            <ac:cxnSpMk id="2" creationId="{E5B5E72B-BEC2-D7B3-FC98-EA25A44BAE5F}"/>
          </ac:cxnSpMkLst>
        </pc:cxnChg>
      </pc:sldChg>
      <pc:sldChg chg="del">
        <pc:chgData name="Daniels, Damon (ADM)" userId="47ea9a4a-c054-47d1-905f-9cc94d59f000" providerId="ADAL" clId="{29405694-DBF9-48CE-8293-CC344747CD9D}" dt="2024-01-31T00:46:05.345" v="1820" actId="47"/>
        <pc:sldMkLst>
          <pc:docMk/>
          <pc:sldMk cId="1325507967" sldId="276"/>
        </pc:sldMkLst>
      </pc:sldChg>
      <pc:sldChg chg="addSp delSp modSp mod modClrScheme chgLayout modNotesTx">
        <pc:chgData name="Daniels, Damon (ADM)" userId="47ea9a4a-c054-47d1-905f-9cc94d59f000" providerId="ADAL" clId="{29405694-DBF9-48CE-8293-CC344747CD9D}" dt="2024-01-31T20:32:11.352" v="4440" actId="20577"/>
        <pc:sldMkLst>
          <pc:docMk/>
          <pc:sldMk cId="836433234" sldId="277"/>
        </pc:sldMkLst>
        <pc:spChg chg="add del mod ord">
          <ac:chgData name="Daniels, Damon (ADM)" userId="47ea9a4a-c054-47d1-905f-9cc94d59f000" providerId="ADAL" clId="{29405694-DBF9-48CE-8293-CC344747CD9D}" dt="2024-01-30T23:32:30.140" v="740" actId="478"/>
          <ac:spMkLst>
            <pc:docMk/>
            <pc:sldMk cId="836433234" sldId="277"/>
            <ac:spMk id="2" creationId="{7C77044A-A766-A2C3-D24A-E2B426616796}"/>
          </ac:spMkLst>
        </pc:spChg>
        <pc:spChg chg="add mod ord">
          <ac:chgData name="Daniels, Damon (ADM)" userId="47ea9a4a-c054-47d1-905f-9cc94d59f000" providerId="ADAL" clId="{29405694-DBF9-48CE-8293-CC344747CD9D}" dt="2024-01-31T00:09:50.736" v="1078" actId="20577"/>
          <ac:spMkLst>
            <pc:docMk/>
            <pc:sldMk cId="836433234" sldId="277"/>
            <ac:spMk id="3" creationId="{C3A98C6F-4C75-F6C4-59EE-24C95AB9EF48}"/>
          </ac:spMkLst>
        </pc:spChg>
        <pc:spChg chg="mod ord">
          <ac:chgData name="Daniels, Damon (ADM)" userId="47ea9a4a-c054-47d1-905f-9cc94d59f000" providerId="ADAL" clId="{29405694-DBF9-48CE-8293-CC344747CD9D}" dt="2024-01-30T23:31:44.596" v="729" actId="700"/>
          <ac:spMkLst>
            <pc:docMk/>
            <pc:sldMk cId="836433234" sldId="277"/>
            <ac:spMk id="4" creationId="{E9465786-9BBD-4058-AA66-7A9077CFBBAB}"/>
          </ac:spMkLst>
        </pc:spChg>
        <pc:spChg chg="add del mod">
          <ac:chgData name="Daniels, Damon (ADM)" userId="47ea9a4a-c054-47d1-905f-9cc94d59f000" providerId="ADAL" clId="{29405694-DBF9-48CE-8293-CC344747CD9D}" dt="2024-01-30T23:32:09.481" v="736" actId="22"/>
          <ac:spMkLst>
            <pc:docMk/>
            <pc:sldMk cId="836433234" sldId="277"/>
            <ac:spMk id="7" creationId="{CE29E487-BE15-78AC-2E84-E4D5A1B5762E}"/>
          </ac:spMkLst>
        </pc:spChg>
        <pc:spChg chg="add del mod">
          <ac:chgData name="Daniels, Damon (ADM)" userId="47ea9a4a-c054-47d1-905f-9cc94d59f000" providerId="ADAL" clId="{29405694-DBF9-48CE-8293-CC344747CD9D}" dt="2024-01-31T00:09:24.497" v="1075"/>
          <ac:spMkLst>
            <pc:docMk/>
            <pc:sldMk cId="836433234" sldId="277"/>
            <ac:spMk id="8" creationId="{8DF47AB8-55B9-DC67-BC7C-DCD007268F75}"/>
          </ac:spMkLst>
        </pc:spChg>
        <pc:spChg chg="add mod">
          <ac:chgData name="Daniels, Damon (ADM)" userId="47ea9a4a-c054-47d1-905f-9cc94d59f000" providerId="ADAL" clId="{29405694-DBF9-48CE-8293-CC344747CD9D}" dt="2024-01-31T20:32:04.328" v="4436" actId="6549"/>
          <ac:spMkLst>
            <pc:docMk/>
            <pc:sldMk cId="836433234" sldId="277"/>
            <ac:spMk id="9" creationId="{E50A1BDC-458C-6DFE-CDA0-FEF81E6024C2}"/>
          </ac:spMkLst>
        </pc:spChg>
        <pc:spChg chg="mod ord">
          <ac:chgData name="Daniels, Damon (ADM)" userId="47ea9a4a-c054-47d1-905f-9cc94d59f000" providerId="ADAL" clId="{29405694-DBF9-48CE-8293-CC344747CD9D}" dt="2024-01-30T23:36:44.762" v="815" actId="20577"/>
          <ac:spMkLst>
            <pc:docMk/>
            <pc:sldMk cId="836433234" sldId="277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0T23:36:31.801" v="805" actId="1076"/>
          <ac:graphicFrameMkLst>
            <pc:docMk/>
            <pc:sldMk cId="836433234" sldId="277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284" v="3007"/>
          <ac:cxnSpMkLst>
            <pc:docMk/>
            <pc:sldMk cId="836433234" sldId="277"/>
            <ac:cxnSpMk id="10" creationId="{D7C832DA-6189-D325-FD62-14498A8B85A7}"/>
          </ac:cxnSpMkLst>
        </pc:cxnChg>
      </pc:sldChg>
      <pc:sldChg chg="del">
        <pc:chgData name="Daniels, Damon (ADM)" userId="47ea9a4a-c054-47d1-905f-9cc94d59f000" providerId="ADAL" clId="{29405694-DBF9-48CE-8293-CC344747CD9D}" dt="2024-01-31T00:46:07.850" v="1821" actId="47"/>
        <pc:sldMkLst>
          <pc:docMk/>
          <pc:sldMk cId="2942371902" sldId="278"/>
        </pc:sldMkLst>
      </pc:sldChg>
      <pc:sldChg chg="del">
        <pc:chgData name="Daniels, Damon (ADM)" userId="47ea9a4a-c054-47d1-905f-9cc94d59f000" providerId="ADAL" clId="{29405694-DBF9-48CE-8293-CC344747CD9D}" dt="2024-01-31T00:46:10.389" v="1822" actId="47"/>
        <pc:sldMkLst>
          <pc:docMk/>
          <pc:sldMk cId="1787815862" sldId="279"/>
        </pc:sldMkLst>
      </pc:sldChg>
      <pc:sldChg chg="addSp modSp mod">
        <pc:chgData name="Daniels, Damon (ADM)" userId="47ea9a4a-c054-47d1-905f-9cc94d59f000" providerId="ADAL" clId="{29405694-DBF9-48CE-8293-CC344747CD9D}" dt="2024-01-31T04:11:21.173" v="2931"/>
        <pc:sldMkLst>
          <pc:docMk/>
          <pc:sldMk cId="386277587" sldId="281"/>
        </pc:sldMkLst>
        <pc:cxnChg chg="add mod modVis">
          <ac:chgData name="Daniels, Damon (ADM)" userId="47ea9a4a-c054-47d1-905f-9cc94d59f000" providerId="ADAL" clId="{29405694-DBF9-48CE-8293-CC344747CD9D}" dt="2024-01-31T04:11:21.173" v="2931"/>
          <ac:cxnSpMkLst>
            <pc:docMk/>
            <pc:sldMk cId="386277587" sldId="281"/>
            <ac:cxnSpMk id="3" creationId="{F19DC326-B801-1B3C-9202-5C14C593F99F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1.190" v="2950"/>
        <pc:sldMkLst>
          <pc:docMk/>
          <pc:sldMk cId="1959002969" sldId="282"/>
        </pc:sldMkLst>
        <pc:cxnChg chg="add mod modVis">
          <ac:chgData name="Daniels, Damon (ADM)" userId="47ea9a4a-c054-47d1-905f-9cc94d59f000" providerId="ADAL" clId="{29405694-DBF9-48CE-8293-CC344747CD9D}" dt="2024-01-31T04:11:21.190" v="2950"/>
          <ac:cxnSpMkLst>
            <pc:docMk/>
            <pc:sldMk cId="1959002969" sldId="282"/>
            <ac:cxnSpMk id="3" creationId="{642215F2-2153-8B6E-8632-1F09020686CC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21:12:43.081" v="5022" actId="20577"/>
        <pc:sldMkLst>
          <pc:docMk/>
          <pc:sldMk cId="0" sldId="283"/>
        </pc:sldMkLst>
        <pc:spChg chg="mod">
          <ac:chgData name="Daniels, Damon (ADM)" userId="47ea9a4a-c054-47d1-905f-9cc94d59f000" providerId="ADAL" clId="{29405694-DBF9-48CE-8293-CC344747CD9D}" dt="2024-01-30T20:20:35.065" v="11" actId="20577"/>
          <ac:spMkLst>
            <pc:docMk/>
            <pc:sldMk cId="0" sldId="283"/>
            <ac:spMk id="95" creationId="{00000000-0000-0000-0000-000000000000}"/>
          </ac:spMkLst>
        </pc:spChg>
        <pc:spChg chg="mod">
          <ac:chgData name="Daniels, Damon (ADM)" userId="47ea9a4a-c054-47d1-905f-9cc94d59f000" providerId="ADAL" clId="{29405694-DBF9-48CE-8293-CC344747CD9D}" dt="2024-01-31T21:12:43.081" v="5022" actId="20577"/>
          <ac:spMkLst>
            <pc:docMk/>
            <pc:sldMk cId="0" sldId="283"/>
            <ac:spMk id="96" creationId="{00000000-0000-0000-0000-000000000000}"/>
          </ac:spMkLst>
        </pc:spChg>
        <pc:cxnChg chg="add mod modVis">
          <ac:chgData name="Daniels, Damon (ADM)" userId="47ea9a4a-c054-47d1-905f-9cc94d59f000" providerId="ADAL" clId="{29405694-DBF9-48CE-8293-CC344747CD9D}" dt="2024-01-31T04:11:22.245" v="3463"/>
          <ac:cxnSpMkLst>
            <pc:docMk/>
            <pc:sldMk cId="0" sldId="283"/>
            <ac:cxnSpMk id="3" creationId="{917748B0-2F35-D372-B46A-A4D09DD4F23B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1.238" v="2988"/>
        <pc:sldMkLst>
          <pc:docMk/>
          <pc:sldMk cId="4017856017" sldId="285"/>
        </pc:sldMkLst>
        <pc:cxnChg chg="add mod modVis">
          <ac:chgData name="Daniels, Damon (ADM)" userId="47ea9a4a-c054-47d1-905f-9cc94d59f000" providerId="ADAL" clId="{29405694-DBF9-48CE-8293-CC344747CD9D}" dt="2024-01-31T04:11:21.238" v="2988"/>
          <ac:cxnSpMkLst>
            <pc:docMk/>
            <pc:sldMk cId="4017856017" sldId="285"/>
            <ac:cxnSpMk id="3" creationId="{61813F78-6AAD-3E8F-23A1-67B23A970B9E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2.023" v="3387"/>
        <pc:sldMkLst>
          <pc:docMk/>
          <pc:sldMk cId="2103352950" sldId="286"/>
        </pc:sldMkLst>
        <pc:cxnChg chg="add mod modVis">
          <ac:chgData name="Daniels, Damon (ADM)" userId="47ea9a4a-c054-47d1-905f-9cc94d59f000" providerId="ADAL" clId="{29405694-DBF9-48CE-8293-CC344747CD9D}" dt="2024-01-31T04:11:22.023" v="3387"/>
          <ac:cxnSpMkLst>
            <pc:docMk/>
            <pc:sldMk cId="2103352950" sldId="286"/>
            <ac:cxnSpMk id="3" creationId="{BCE2EB67-14BE-4D15-6BDE-9B9B1B2F5033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2.088" v="3406"/>
        <pc:sldMkLst>
          <pc:docMk/>
          <pc:sldMk cId="0" sldId="287"/>
        </pc:sldMkLst>
        <pc:graphicFrameChg chg="modGraphic">
          <ac:chgData name="Daniels, Damon (ADM)" userId="47ea9a4a-c054-47d1-905f-9cc94d59f000" providerId="ADAL" clId="{29405694-DBF9-48CE-8293-CC344747CD9D}" dt="2024-01-31T00:51:12.326" v="1854" actId="108"/>
          <ac:graphicFrameMkLst>
            <pc:docMk/>
            <pc:sldMk cId="0" sldId="287"/>
            <ac:graphicFrameMk id="8" creationId="{635385DA-3C0D-BAFD-079A-B8686F95A45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2.088" v="3406"/>
          <ac:cxnSpMkLst>
            <pc:docMk/>
            <pc:sldMk cId="0" sldId="287"/>
            <ac:cxnSpMk id="9" creationId="{03DFE885-689A-E39D-E815-66488E5C3C5E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2.178" v="3425"/>
        <pc:sldMkLst>
          <pc:docMk/>
          <pc:sldMk cId="1422634884" sldId="288"/>
        </pc:sldMkLst>
        <pc:cxnChg chg="add mod modVis">
          <ac:chgData name="Daniels, Damon (ADM)" userId="47ea9a4a-c054-47d1-905f-9cc94d59f000" providerId="ADAL" clId="{29405694-DBF9-48CE-8293-CC344747CD9D}" dt="2024-01-31T04:11:22.178" v="3425"/>
          <ac:cxnSpMkLst>
            <pc:docMk/>
            <pc:sldMk cId="1422634884" sldId="288"/>
            <ac:cxnSpMk id="2" creationId="{DDCBA700-CA79-37EB-8E12-998BAB721C7C}"/>
          </ac:cxnSpMkLst>
        </pc:cxnChg>
      </pc:sldChg>
      <pc:sldChg chg="addSp modSp mod">
        <pc:chgData name="Daniels, Damon (ADM)" userId="47ea9a4a-c054-47d1-905f-9cc94d59f000" providerId="ADAL" clId="{29405694-DBF9-48CE-8293-CC344747CD9D}" dt="2024-01-31T04:11:22.221" v="3444"/>
        <pc:sldMkLst>
          <pc:docMk/>
          <pc:sldMk cId="712379068" sldId="289"/>
        </pc:sldMkLst>
        <pc:cxnChg chg="add mod modVis">
          <ac:chgData name="Daniels, Damon (ADM)" userId="47ea9a4a-c054-47d1-905f-9cc94d59f000" providerId="ADAL" clId="{29405694-DBF9-48CE-8293-CC344747CD9D}" dt="2024-01-31T04:11:22.221" v="3444"/>
          <ac:cxnSpMkLst>
            <pc:docMk/>
            <pc:sldMk cId="712379068" sldId="289"/>
            <ac:cxnSpMk id="2" creationId="{F1C254F4-4675-5D3F-BF5A-AFA8F38F8A1D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2-01T01:09:01.738" v="5265" actId="20577"/>
        <pc:sldMkLst>
          <pc:docMk/>
          <pc:sldMk cId="1519907642" sldId="290"/>
        </pc:sldMkLst>
        <pc:spChg chg="add mod">
          <ac:chgData name="Daniels, Damon (ADM)" userId="47ea9a4a-c054-47d1-905f-9cc94d59f000" providerId="ADAL" clId="{29405694-DBF9-48CE-8293-CC344747CD9D}" dt="2024-01-31T00:15:22.073" v="1295" actId="6549"/>
          <ac:spMkLst>
            <pc:docMk/>
            <pc:sldMk cId="1519907642" sldId="290"/>
            <ac:spMk id="2" creationId="{7F7A64C1-6CDE-9FDD-C904-ED00EE23C9B1}"/>
          </ac:spMkLst>
        </pc:spChg>
        <pc:spChg chg="mod">
          <ac:chgData name="Daniels, Damon (ADM)" userId="47ea9a4a-c054-47d1-905f-9cc94d59f000" providerId="ADAL" clId="{29405694-DBF9-48CE-8293-CC344747CD9D}" dt="2024-01-30T23:46:32.164" v="906" actId="20577"/>
          <ac:spMkLst>
            <pc:docMk/>
            <pc:sldMk cId="1519907642" sldId="290"/>
            <ac:spMk id="3" creationId="{C3A98C6F-4C75-F6C4-59EE-24C95AB9EF48}"/>
          </ac:spMkLst>
        </pc:spChg>
        <pc:spChg chg="mod">
          <ac:chgData name="Daniels, Damon (ADM)" userId="47ea9a4a-c054-47d1-905f-9cc94d59f000" providerId="ADAL" clId="{29405694-DBF9-48CE-8293-CC344747CD9D}" dt="2024-01-30T23:38:10.639" v="890" actId="20577"/>
          <ac:spMkLst>
            <pc:docMk/>
            <pc:sldMk cId="1519907642" sldId="290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1T00:19:06.099" v="1412" actId="20577"/>
          <ac:graphicFrameMkLst>
            <pc:docMk/>
            <pc:sldMk cId="1519907642" sldId="290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322" v="3026"/>
          <ac:cxnSpMkLst>
            <pc:docMk/>
            <pc:sldMk cId="1519907642" sldId="290"/>
            <ac:cxnSpMk id="5" creationId="{B42ED33A-6DD8-4D64-1AF4-8B5C0560C39E}"/>
          </ac:cxnSpMkLst>
        </pc:cxnChg>
      </pc:sldChg>
      <pc:sldChg chg="addSp delSp modSp add del mod">
        <pc:chgData name="Daniels, Damon (ADM)" userId="47ea9a4a-c054-47d1-905f-9cc94d59f000" providerId="ADAL" clId="{29405694-DBF9-48CE-8293-CC344747CD9D}" dt="2024-01-31T22:41:34.432" v="5099" actId="47"/>
        <pc:sldMkLst>
          <pc:docMk/>
          <pc:sldMk cId="622644111" sldId="291"/>
        </pc:sldMkLst>
        <pc:spChg chg="del mod">
          <ac:chgData name="Daniels, Damon (ADM)" userId="47ea9a4a-c054-47d1-905f-9cc94d59f000" providerId="ADAL" clId="{29405694-DBF9-48CE-8293-CC344747CD9D}" dt="2024-01-31T00:16:55.580" v="1345" actId="21"/>
          <ac:spMkLst>
            <pc:docMk/>
            <pc:sldMk cId="622644111" sldId="291"/>
            <ac:spMk id="2" creationId="{7F7A64C1-6CDE-9FDD-C904-ED00EE23C9B1}"/>
          </ac:spMkLst>
        </pc:spChg>
        <pc:spChg chg="del">
          <ac:chgData name="Daniels, Damon (ADM)" userId="47ea9a4a-c054-47d1-905f-9cc94d59f000" providerId="ADAL" clId="{29405694-DBF9-48CE-8293-CC344747CD9D}" dt="2024-01-31T00:16:32.012" v="1341" actId="21"/>
          <ac:spMkLst>
            <pc:docMk/>
            <pc:sldMk cId="622644111" sldId="291"/>
            <ac:spMk id="3" creationId="{C3A98C6F-4C75-F6C4-59EE-24C95AB9EF48}"/>
          </ac:spMkLst>
        </pc:spChg>
        <pc:spChg chg="add del mod">
          <ac:chgData name="Daniels, Damon (ADM)" userId="47ea9a4a-c054-47d1-905f-9cc94d59f000" providerId="ADAL" clId="{29405694-DBF9-48CE-8293-CC344747CD9D}" dt="2024-01-31T00:16:34.658" v="1342" actId="21"/>
          <ac:spMkLst>
            <pc:docMk/>
            <pc:sldMk cId="622644111" sldId="291"/>
            <ac:spMk id="7" creationId="{36638960-31EB-876B-EDC1-BFE77B6AB655}"/>
          </ac:spMkLst>
        </pc:spChg>
        <pc:spChg chg="mod">
          <ac:chgData name="Daniels, Damon (ADM)" userId="47ea9a4a-c054-47d1-905f-9cc94d59f000" providerId="ADAL" clId="{29405694-DBF9-48CE-8293-CC344747CD9D}" dt="2024-01-31T00:29:51.896" v="1548" actId="1076"/>
          <ac:spMkLst>
            <pc:docMk/>
            <pc:sldMk cId="622644111" sldId="291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1T00:43:30.494" v="1807" actId="20577"/>
          <ac:graphicFrameMkLst>
            <pc:docMk/>
            <pc:sldMk cId="622644111" sldId="291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412" v="3045"/>
          <ac:cxnSpMkLst>
            <pc:docMk/>
            <pc:sldMk cId="622644111" sldId="291"/>
            <ac:cxnSpMk id="8" creationId="{D5575084-552B-CBCA-5E89-6EDFC3DAA762}"/>
          </ac:cxnSpMkLst>
        </pc:cxnChg>
      </pc:sldChg>
      <pc:sldChg chg="add del">
        <pc:chgData name="Daniels, Damon (ADM)" userId="47ea9a4a-c054-47d1-905f-9cc94d59f000" providerId="ADAL" clId="{29405694-DBF9-48CE-8293-CC344747CD9D}" dt="2024-01-31T00:25:36.232" v="1463" actId="47"/>
        <pc:sldMkLst>
          <pc:docMk/>
          <pc:sldMk cId="1252748236" sldId="292"/>
        </pc:sldMkLst>
      </pc:sldChg>
      <pc:sldChg chg="add del">
        <pc:chgData name="Daniels, Damon (ADM)" userId="47ea9a4a-c054-47d1-905f-9cc94d59f000" providerId="ADAL" clId="{29405694-DBF9-48CE-8293-CC344747CD9D}" dt="2024-01-31T00:30:37.825" v="1568" actId="47"/>
        <pc:sldMkLst>
          <pc:docMk/>
          <pc:sldMk cId="1427324142" sldId="292"/>
        </pc:sldMkLst>
      </pc:sldChg>
      <pc:sldChg chg="addSp modSp add del mod">
        <pc:chgData name="Daniels, Damon (ADM)" userId="47ea9a4a-c054-47d1-905f-9cc94d59f000" providerId="ADAL" clId="{29405694-DBF9-48CE-8293-CC344747CD9D}" dt="2024-01-31T22:41:36.609" v="5100" actId="47"/>
        <pc:sldMkLst>
          <pc:docMk/>
          <pc:sldMk cId="1162204064" sldId="293"/>
        </pc:sldMkLst>
        <pc:graphicFrameChg chg="mod modGraphic">
          <ac:chgData name="Daniels, Damon (ADM)" userId="47ea9a4a-c054-47d1-905f-9cc94d59f000" providerId="ADAL" clId="{29405694-DBF9-48CE-8293-CC344747CD9D}" dt="2024-01-31T00:43:26.930" v="1805" actId="20577"/>
          <ac:graphicFrameMkLst>
            <pc:docMk/>
            <pc:sldMk cId="1162204064" sldId="293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478" v="3064"/>
          <ac:cxnSpMkLst>
            <pc:docMk/>
            <pc:sldMk cId="1162204064" sldId="293"/>
            <ac:cxnSpMk id="2" creationId="{C6D4F211-E64E-26AA-4285-4B539CE2C82C}"/>
          </ac:cxnSpMkLst>
        </pc:cxnChg>
      </pc:sldChg>
      <pc:sldChg chg="addSp delSp modSp add del mod modClrScheme chgLayout">
        <pc:chgData name="Daniels, Damon (ADM)" userId="47ea9a4a-c054-47d1-905f-9cc94d59f000" providerId="ADAL" clId="{29405694-DBF9-48CE-8293-CC344747CD9D}" dt="2024-01-31T00:36:33.521" v="1671" actId="47"/>
        <pc:sldMkLst>
          <pc:docMk/>
          <pc:sldMk cId="1852655130" sldId="294"/>
        </pc:sldMkLst>
        <pc:spChg chg="add del mod ord">
          <ac:chgData name="Daniels, Damon (ADM)" userId="47ea9a4a-c054-47d1-905f-9cc94d59f000" providerId="ADAL" clId="{29405694-DBF9-48CE-8293-CC344747CD9D}" dt="2024-01-31T00:35:23.466" v="1663" actId="700"/>
          <ac:spMkLst>
            <pc:docMk/>
            <pc:sldMk cId="1852655130" sldId="294"/>
            <ac:spMk id="2" creationId="{BB56E70F-E453-0A40-A1AA-28BC4E49F0E4}"/>
          </ac:spMkLst>
        </pc:spChg>
        <pc:spChg chg="add del mod ord">
          <ac:chgData name="Daniels, Damon (ADM)" userId="47ea9a4a-c054-47d1-905f-9cc94d59f000" providerId="ADAL" clId="{29405694-DBF9-48CE-8293-CC344747CD9D}" dt="2024-01-31T00:35:23.466" v="1663" actId="700"/>
          <ac:spMkLst>
            <pc:docMk/>
            <pc:sldMk cId="1852655130" sldId="294"/>
            <ac:spMk id="3" creationId="{FF6B4BDF-2691-91CD-4BA2-92EA4373A355}"/>
          </ac:spMkLst>
        </pc:spChg>
        <pc:spChg chg="mod ord">
          <ac:chgData name="Daniels, Damon (ADM)" userId="47ea9a4a-c054-47d1-905f-9cc94d59f000" providerId="ADAL" clId="{29405694-DBF9-48CE-8293-CC344747CD9D}" dt="2024-01-31T00:35:55.536" v="1666" actId="700"/>
          <ac:spMkLst>
            <pc:docMk/>
            <pc:sldMk cId="1852655130" sldId="294"/>
            <ac:spMk id="4" creationId="{E9465786-9BBD-4058-AA66-7A9077CFBBAB}"/>
          </ac:spMkLst>
        </pc:spChg>
        <pc:spChg chg="add del mod ord">
          <ac:chgData name="Daniels, Damon (ADM)" userId="47ea9a4a-c054-47d1-905f-9cc94d59f000" providerId="ADAL" clId="{29405694-DBF9-48CE-8293-CC344747CD9D}" dt="2024-01-31T00:35:33.551" v="1664" actId="26606"/>
          <ac:spMkLst>
            <pc:docMk/>
            <pc:sldMk cId="1852655130" sldId="294"/>
            <ac:spMk id="5" creationId="{333F7296-1769-62E7-0886-4D44A06BF6B3}"/>
          </ac:spMkLst>
        </pc:spChg>
        <pc:spChg chg="add del mod ord">
          <ac:chgData name="Daniels, Damon (ADM)" userId="47ea9a4a-c054-47d1-905f-9cc94d59f000" providerId="ADAL" clId="{29405694-DBF9-48CE-8293-CC344747CD9D}" dt="2024-01-31T00:35:33.551" v="1664" actId="26606"/>
          <ac:spMkLst>
            <pc:docMk/>
            <pc:sldMk cId="1852655130" sldId="294"/>
            <ac:spMk id="7" creationId="{0853459B-2577-1D7E-329C-5EB7FFD9E536}"/>
          </ac:spMkLst>
        </pc:spChg>
        <pc:spChg chg="add mod ord">
          <ac:chgData name="Daniels, Damon (ADM)" userId="47ea9a4a-c054-47d1-905f-9cc94d59f000" providerId="ADAL" clId="{29405694-DBF9-48CE-8293-CC344747CD9D}" dt="2024-01-31T00:35:55.536" v="1666" actId="700"/>
          <ac:spMkLst>
            <pc:docMk/>
            <pc:sldMk cId="1852655130" sldId="294"/>
            <ac:spMk id="8" creationId="{6048F616-E073-8FBA-BCB2-D2F87E4F7A24}"/>
          </ac:spMkLst>
        </pc:spChg>
        <pc:spChg chg="add mod ord">
          <ac:chgData name="Daniels, Damon (ADM)" userId="47ea9a4a-c054-47d1-905f-9cc94d59f000" providerId="ADAL" clId="{29405694-DBF9-48CE-8293-CC344747CD9D}" dt="2024-01-31T00:35:55.536" v="1666" actId="700"/>
          <ac:spMkLst>
            <pc:docMk/>
            <pc:sldMk cId="1852655130" sldId="294"/>
            <ac:spMk id="9" creationId="{16CF7225-38F5-CC41-7891-F47FF9552741}"/>
          </ac:spMkLst>
        </pc:spChg>
        <pc:spChg chg="mod ord">
          <ac:chgData name="Daniels, Damon (ADM)" userId="47ea9a4a-c054-47d1-905f-9cc94d59f000" providerId="ADAL" clId="{29405694-DBF9-48CE-8293-CC344747CD9D}" dt="2024-01-31T00:35:55.578" v="1667" actId="27636"/>
          <ac:spMkLst>
            <pc:docMk/>
            <pc:sldMk cId="1852655130" sldId="294"/>
            <ac:spMk id="95" creationId="{00000000-0000-0000-0000-000000000000}"/>
          </ac:spMkLst>
        </pc:spChg>
        <pc:spChg chg="add del mod ord">
          <ac:chgData name="Daniels, Damon (ADM)" userId="47ea9a4a-c054-47d1-905f-9cc94d59f000" providerId="ADAL" clId="{29405694-DBF9-48CE-8293-CC344747CD9D}" dt="2024-01-31T00:35:55.536" v="1666" actId="700"/>
          <ac:spMkLst>
            <pc:docMk/>
            <pc:sldMk cId="1852655130" sldId="294"/>
            <ac:spMk id="100" creationId="{C7349894-DAD5-DB59-16C0-B351B30661E8}"/>
          </ac:spMkLst>
        </pc:spChg>
        <pc:graphicFrameChg chg="del">
          <ac:chgData name="Daniels, Damon (ADM)" userId="47ea9a4a-c054-47d1-905f-9cc94d59f000" providerId="ADAL" clId="{29405694-DBF9-48CE-8293-CC344747CD9D}" dt="2024-01-31T00:35:12.507" v="1662" actId="21"/>
          <ac:graphicFrameMkLst>
            <pc:docMk/>
            <pc:sldMk cId="1852655130" sldId="294"/>
            <ac:graphicFrameMk id="6" creationId="{1776B44A-E04F-4224-99DA-7C151BD8B9C4}"/>
          </ac:graphicFrameMkLst>
        </pc:graphicFrameChg>
      </pc:sldChg>
      <pc:sldChg chg="addSp modSp add mod ord">
        <pc:chgData name="Daniels, Damon (ADM)" userId="47ea9a4a-c054-47d1-905f-9cc94d59f000" providerId="ADAL" clId="{29405694-DBF9-48CE-8293-CC344747CD9D}" dt="2024-01-31T04:11:21.519" v="3083"/>
        <pc:sldMkLst>
          <pc:docMk/>
          <pc:sldMk cId="4132351719" sldId="295"/>
        </pc:sldMkLst>
        <pc:spChg chg="mod">
          <ac:chgData name="Daniels, Damon (ADM)" userId="47ea9a4a-c054-47d1-905f-9cc94d59f000" providerId="ADAL" clId="{29405694-DBF9-48CE-8293-CC344747CD9D}" dt="2024-01-31T00:40:56.406" v="1775" actId="20577"/>
          <ac:spMkLst>
            <pc:docMk/>
            <pc:sldMk cId="4132351719" sldId="295"/>
            <ac:spMk id="2" creationId="{7F7A64C1-6CDE-9FDD-C904-ED00EE23C9B1}"/>
          </ac:spMkLst>
        </pc:spChg>
        <pc:spChg chg="mod">
          <ac:chgData name="Daniels, Damon (ADM)" userId="47ea9a4a-c054-47d1-905f-9cc94d59f000" providerId="ADAL" clId="{29405694-DBF9-48CE-8293-CC344747CD9D}" dt="2024-01-31T00:40:20.208" v="1734" actId="20577"/>
          <ac:spMkLst>
            <pc:docMk/>
            <pc:sldMk cId="4132351719" sldId="295"/>
            <ac:spMk id="3" creationId="{C3A98C6F-4C75-F6C4-59EE-24C95AB9EF48}"/>
          </ac:spMkLst>
        </pc:spChg>
        <pc:spChg chg="mod">
          <ac:chgData name="Daniels, Damon (ADM)" userId="47ea9a4a-c054-47d1-905f-9cc94d59f000" providerId="ADAL" clId="{29405694-DBF9-48CE-8293-CC344747CD9D}" dt="2024-01-31T00:37:30.013" v="1685"/>
          <ac:spMkLst>
            <pc:docMk/>
            <pc:sldMk cId="4132351719" sldId="295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1T00:45:50.557" v="1819" actId="1076"/>
          <ac:graphicFrameMkLst>
            <pc:docMk/>
            <pc:sldMk cId="4132351719" sldId="295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519" v="3083"/>
          <ac:cxnSpMkLst>
            <pc:docMk/>
            <pc:sldMk cId="4132351719" sldId="295"/>
            <ac:cxnSpMk id="5" creationId="{2BE75391-B7AE-269C-E70F-987954CA2F18}"/>
          </ac:cxnSpMkLst>
        </pc:cxnChg>
      </pc:sldChg>
      <pc:sldChg chg="addSp modSp add del mod ord">
        <pc:chgData name="Daniels, Damon (ADM)" userId="47ea9a4a-c054-47d1-905f-9cc94d59f000" providerId="ADAL" clId="{29405694-DBF9-48CE-8293-CC344747CD9D}" dt="2024-01-31T22:41:43.501" v="5101" actId="47"/>
        <pc:sldMkLst>
          <pc:docMk/>
          <pc:sldMk cId="49820747" sldId="296"/>
        </pc:sldMkLst>
        <pc:spChg chg="mod">
          <ac:chgData name="Daniels, Damon (ADM)" userId="47ea9a4a-c054-47d1-905f-9cc94d59f000" providerId="ADAL" clId="{29405694-DBF9-48CE-8293-CC344747CD9D}" dt="2024-01-31T00:42:38.063" v="1787" actId="20577"/>
          <ac:spMkLst>
            <pc:docMk/>
            <pc:sldMk cId="49820747" sldId="296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1T00:50:08.179" v="1847"/>
          <ac:graphicFrameMkLst>
            <pc:docMk/>
            <pc:sldMk cId="49820747" sldId="296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568" v="3102"/>
          <ac:cxnSpMkLst>
            <pc:docMk/>
            <pc:sldMk cId="49820747" sldId="296"/>
            <ac:cxnSpMk id="2" creationId="{5CF4A626-0A01-FACA-9312-C14B2BA5F5BA}"/>
          </ac:cxnSpMkLst>
        </pc:cxnChg>
      </pc:sldChg>
      <pc:sldChg chg="addSp modSp add del mod">
        <pc:chgData name="Daniels, Damon (ADM)" userId="47ea9a4a-c054-47d1-905f-9cc94d59f000" providerId="ADAL" clId="{29405694-DBF9-48CE-8293-CC344747CD9D}" dt="2024-01-31T22:41:44.349" v="5102" actId="47"/>
        <pc:sldMkLst>
          <pc:docMk/>
          <pc:sldMk cId="1694556315" sldId="297"/>
        </pc:sldMkLst>
        <pc:spChg chg="mod">
          <ac:chgData name="Daniels, Damon (ADM)" userId="47ea9a4a-c054-47d1-905f-9cc94d59f000" providerId="ADAL" clId="{29405694-DBF9-48CE-8293-CC344747CD9D}" dt="2024-01-31T00:50:40.887" v="1851" actId="1076"/>
          <ac:spMkLst>
            <pc:docMk/>
            <pc:sldMk cId="1694556315" sldId="297"/>
            <ac:spMk id="95" creationId="{00000000-0000-0000-0000-000000000000}"/>
          </ac:spMkLst>
        </pc:spChg>
        <pc:graphicFrameChg chg="mod modGraphic">
          <ac:chgData name="Daniels, Damon (ADM)" userId="47ea9a4a-c054-47d1-905f-9cc94d59f000" providerId="ADAL" clId="{29405694-DBF9-48CE-8293-CC344747CD9D}" dt="2024-01-31T00:50:53.744" v="1852"/>
          <ac:graphicFrameMkLst>
            <pc:docMk/>
            <pc:sldMk cId="1694556315" sldId="297"/>
            <ac:graphicFrameMk id="6" creationId="{1776B44A-E04F-4224-99DA-7C151BD8B9C4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618" v="3121"/>
          <ac:cxnSpMkLst>
            <pc:docMk/>
            <pc:sldMk cId="1694556315" sldId="297"/>
            <ac:cxnSpMk id="2" creationId="{0A9813C2-CF4B-3F89-0319-54BD90532279}"/>
          </ac:cxnSpMkLst>
        </pc:cxnChg>
      </pc:sldChg>
      <pc:sldChg chg="addSp delSp modSp new mod modClrScheme chgLayout">
        <pc:chgData name="Daniels, Damon (ADM)" userId="47ea9a4a-c054-47d1-905f-9cc94d59f000" providerId="ADAL" clId="{29405694-DBF9-48CE-8293-CC344747CD9D}" dt="2024-01-31T15:40:34.556" v="3515" actId="20577"/>
        <pc:sldMkLst>
          <pc:docMk/>
          <pc:sldMk cId="2113068400" sldId="298"/>
        </pc:sldMkLst>
        <pc:spChg chg="del mod ord">
          <ac:chgData name="Daniels, Damon (ADM)" userId="47ea9a4a-c054-47d1-905f-9cc94d59f000" providerId="ADAL" clId="{29405694-DBF9-48CE-8293-CC344747CD9D}" dt="2024-01-31T00:53:40.301" v="1856" actId="700"/>
          <ac:spMkLst>
            <pc:docMk/>
            <pc:sldMk cId="2113068400" sldId="298"/>
            <ac:spMk id="2" creationId="{58709EBD-3F0E-777F-8BC9-61CDB2FED7BD}"/>
          </ac:spMkLst>
        </pc:spChg>
        <pc:spChg chg="del">
          <ac:chgData name="Daniels, Damon (ADM)" userId="47ea9a4a-c054-47d1-905f-9cc94d59f000" providerId="ADAL" clId="{29405694-DBF9-48CE-8293-CC344747CD9D}" dt="2024-01-31T00:53:40.301" v="1856" actId="700"/>
          <ac:spMkLst>
            <pc:docMk/>
            <pc:sldMk cId="2113068400" sldId="298"/>
            <ac:spMk id="3" creationId="{FA2E8EF5-1355-324C-306E-A2F826E94DF4}"/>
          </ac:spMkLst>
        </pc:spChg>
        <pc:spChg chg="del mod ord">
          <ac:chgData name="Daniels, Damon (ADM)" userId="47ea9a4a-c054-47d1-905f-9cc94d59f000" providerId="ADAL" clId="{29405694-DBF9-48CE-8293-CC344747CD9D}" dt="2024-01-31T00:53:40.301" v="1856" actId="700"/>
          <ac:spMkLst>
            <pc:docMk/>
            <pc:sldMk cId="2113068400" sldId="298"/>
            <ac:spMk id="4" creationId="{8582291A-B73B-40D1-F801-903F13C4639E}"/>
          </ac:spMkLst>
        </pc:spChg>
        <pc:spChg chg="mod ord">
          <ac:chgData name="Daniels, Damon (ADM)" userId="47ea9a4a-c054-47d1-905f-9cc94d59f000" providerId="ADAL" clId="{29405694-DBF9-48CE-8293-CC344747CD9D}" dt="2024-01-31T00:53:40.301" v="1856" actId="700"/>
          <ac:spMkLst>
            <pc:docMk/>
            <pc:sldMk cId="2113068400" sldId="298"/>
            <ac:spMk id="5" creationId="{72D93DFA-3ABE-6210-DEEF-B76FD9CB4268}"/>
          </ac:spMkLst>
        </pc:spChg>
        <pc:spChg chg="add mod ord">
          <ac:chgData name="Daniels, Damon (ADM)" userId="47ea9a4a-c054-47d1-905f-9cc94d59f000" providerId="ADAL" clId="{29405694-DBF9-48CE-8293-CC344747CD9D}" dt="2024-01-31T15:39:08.805" v="3486" actId="1076"/>
          <ac:spMkLst>
            <pc:docMk/>
            <pc:sldMk cId="2113068400" sldId="298"/>
            <ac:spMk id="6" creationId="{95CB9368-87E2-EB3A-6C93-2534AFE74A27}"/>
          </ac:spMkLst>
        </pc:spChg>
        <pc:spChg chg="add mod ord">
          <ac:chgData name="Daniels, Damon (ADM)" userId="47ea9a4a-c054-47d1-905f-9cc94d59f000" providerId="ADAL" clId="{29405694-DBF9-48CE-8293-CC344747CD9D}" dt="2024-01-31T15:40:34.556" v="3515" actId="20577"/>
          <ac:spMkLst>
            <pc:docMk/>
            <pc:sldMk cId="2113068400" sldId="298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643" v="3140"/>
          <ac:cxnSpMkLst>
            <pc:docMk/>
            <pc:sldMk cId="2113068400" sldId="298"/>
            <ac:cxnSpMk id="8" creationId="{3BBCF774-D8DD-5C38-0E6B-34CB6A707FF4}"/>
          </ac:cxnSpMkLst>
        </pc:cxnChg>
      </pc:sldChg>
      <pc:sldChg chg="new del">
        <pc:chgData name="Daniels, Damon (ADM)" userId="47ea9a4a-c054-47d1-905f-9cc94d59f000" providerId="ADAL" clId="{29405694-DBF9-48CE-8293-CC344747CD9D}" dt="2024-01-31T00:59:35.079" v="1939" actId="680"/>
        <pc:sldMkLst>
          <pc:docMk/>
          <pc:sldMk cId="228686903" sldId="299"/>
        </pc:sldMkLst>
      </pc:sldChg>
      <pc:sldChg chg="addSp modSp add mod">
        <pc:chgData name="Daniels, Damon (ADM)" userId="47ea9a4a-c054-47d1-905f-9cc94d59f000" providerId="ADAL" clId="{29405694-DBF9-48CE-8293-CC344747CD9D}" dt="2024-01-31T16:01:33.060" v="3946" actId="20577"/>
        <pc:sldMkLst>
          <pc:docMk/>
          <pc:sldMk cId="2566844103" sldId="299"/>
        </pc:sldMkLst>
        <pc:spChg chg="mod">
          <ac:chgData name="Daniels, Damon (ADM)" userId="47ea9a4a-c054-47d1-905f-9cc94d59f000" providerId="ADAL" clId="{29405694-DBF9-48CE-8293-CC344747CD9D}" dt="2024-01-31T15:39:04.610" v="3485" actId="1076"/>
          <ac:spMkLst>
            <pc:docMk/>
            <pc:sldMk cId="2566844103" sldId="299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16:01:33.060" v="3946" actId="20577"/>
          <ac:spMkLst>
            <pc:docMk/>
            <pc:sldMk cId="2566844103" sldId="299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675" v="3159"/>
          <ac:cxnSpMkLst>
            <pc:docMk/>
            <pc:sldMk cId="2566844103" sldId="299"/>
            <ac:cxnSpMk id="2" creationId="{B5F17957-A3B4-8F60-E8C7-45EB96DB03BC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6:00:13.323" v="3915" actId="20577"/>
        <pc:sldMkLst>
          <pc:docMk/>
          <pc:sldMk cId="910018135" sldId="300"/>
        </pc:sldMkLst>
        <pc:spChg chg="mod">
          <ac:chgData name="Daniels, Damon (ADM)" userId="47ea9a4a-c054-47d1-905f-9cc94d59f000" providerId="ADAL" clId="{29405694-DBF9-48CE-8293-CC344747CD9D}" dt="2024-01-31T01:16:08.829" v="2574" actId="1076"/>
          <ac:spMkLst>
            <pc:docMk/>
            <pc:sldMk cId="910018135" sldId="300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16:00:13.323" v="3915" actId="20577"/>
          <ac:spMkLst>
            <pc:docMk/>
            <pc:sldMk cId="910018135" sldId="300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767" v="3216"/>
          <ac:cxnSpMkLst>
            <pc:docMk/>
            <pc:sldMk cId="910018135" sldId="300"/>
            <ac:cxnSpMk id="2" creationId="{F311D564-9B78-AB90-B5F6-7825151EC0F4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5:56:00.483" v="3781" actId="20577"/>
        <pc:sldMkLst>
          <pc:docMk/>
          <pc:sldMk cId="2851476641" sldId="301"/>
        </pc:sldMkLst>
        <pc:spChg chg="mod">
          <ac:chgData name="Daniels, Damon (ADM)" userId="47ea9a4a-c054-47d1-905f-9cc94d59f000" providerId="ADAL" clId="{29405694-DBF9-48CE-8293-CC344747CD9D}" dt="2024-01-31T01:17:12.231" v="2601" actId="1076"/>
          <ac:spMkLst>
            <pc:docMk/>
            <pc:sldMk cId="2851476641" sldId="301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15:56:00.483" v="3781" actId="20577"/>
          <ac:spMkLst>
            <pc:docMk/>
            <pc:sldMk cId="2851476641" sldId="301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808" v="3235"/>
          <ac:cxnSpMkLst>
            <pc:docMk/>
            <pc:sldMk cId="2851476641" sldId="301"/>
            <ac:cxnSpMk id="2" creationId="{2A23557A-7878-361D-461E-45692B6F69D4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1-31T23:04:29.997" v="5228" actId="20577"/>
        <pc:sldMkLst>
          <pc:docMk/>
          <pc:sldMk cId="3752892644" sldId="302"/>
        </pc:sldMkLst>
        <pc:spChg chg="mod">
          <ac:chgData name="Daniels, Damon (ADM)" userId="47ea9a4a-c054-47d1-905f-9cc94d59f000" providerId="ADAL" clId="{29405694-DBF9-48CE-8293-CC344747CD9D}" dt="2024-01-31T15:46:20.040" v="3611" actId="1076"/>
          <ac:spMkLst>
            <pc:docMk/>
            <pc:sldMk cId="3752892644" sldId="302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23:04:29.997" v="5228" actId="20577"/>
          <ac:spMkLst>
            <pc:docMk/>
            <pc:sldMk cId="3752892644" sldId="302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901" v="3292"/>
          <ac:cxnSpMkLst>
            <pc:docMk/>
            <pc:sldMk cId="3752892644" sldId="302"/>
            <ac:cxnSpMk id="2" creationId="{C6808E03-4092-D1D5-8863-C6DBC62F26AF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1-31T23:06:55.086" v="5229"/>
        <pc:sldMkLst>
          <pc:docMk/>
          <pc:sldMk cId="1030609196" sldId="303"/>
        </pc:sldMkLst>
        <pc:spChg chg="mod">
          <ac:chgData name="Daniels, Damon (ADM)" userId="47ea9a4a-c054-47d1-905f-9cc94d59f000" providerId="ADAL" clId="{29405694-DBF9-48CE-8293-CC344747CD9D}" dt="2024-01-31T22:42:30.261" v="5106" actId="13926"/>
          <ac:spMkLst>
            <pc:docMk/>
            <pc:sldMk cId="1030609196" sldId="303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924" v="3311"/>
          <ac:cxnSpMkLst>
            <pc:docMk/>
            <pc:sldMk cId="1030609196" sldId="303"/>
            <ac:cxnSpMk id="2" creationId="{40C33E25-8612-1C69-6B03-C7B5FF4A041A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5:47:12.073" v="3640" actId="20577"/>
        <pc:sldMkLst>
          <pc:docMk/>
          <pc:sldMk cId="1345527508" sldId="304"/>
        </pc:sldMkLst>
        <pc:spChg chg="mod">
          <ac:chgData name="Daniels, Damon (ADM)" userId="47ea9a4a-c054-47d1-905f-9cc94d59f000" providerId="ADAL" clId="{29405694-DBF9-48CE-8293-CC344747CD9D}" dt="2024-01-31T15:47:12.073" v="3640" actId="20577"/>
          <ac:spMkLst>
            <pc:docMk/>
            <pc:sldMk cId="1345527508" sldId="304"/>
            <ac:spMk id="7" creationId="{FA530EA3-2F6A-5432-A3D1-1A8E083CF866}"/>
          </ac:spMkLst>
        </pc:spChg>
        <pc:graphicFrameChg chg="add mod">
          <ac:chgData name="Daniels, Damon (ADM)" userId="47ea9a4a-c054-47d1-905f-9cc94d59f000" providerId="ADAL" clId="{29405694-DBF9-48CE-8293-CC344747CD9D}" dt="2024-01-31T01:22:52.777" v="2799"/>
          <ac:graphicFrameMkLst>
            <pc:docMk/>
            <pc:sldMk cId="1345527508" sldId="304"/>
            <ac:graphicFrameMk id="2" creationId="{CCF96FB7-583F-25EA-5AD1-8137D7270AF9}"/>
          </ac:graphicFrameMkLst>
        </pc:graphicFrameChg>
        <pc:cxnChg chg="add mod modVis">
          <ac:chgData name="Daniels, Damon (ADM)" userId="47ea9a4a-c054-47d1-905f-9cc94d59f000" providerId="ADAL" clId="{29405694-DBF9-48CE-8293-CC344747CD9D}" dt="2024-01-31T04:11:21.940" v="3330"/>
          <ac:cxnSpMkLst>
            <pc:docMk/>
            <pc:sldMk cId="1345527508" sldId="304"/>
            <ac:cxnSpMk id="3" creationId="{0439C446-44F1-B2CE-0615-ED01C50CCC4E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5:47:25.688" v="3646" actId="20577"/>
        <pc:sldMkLst>
          <pc:docMk/>
          <pc:sldMk cId="2669771947" sldId="305"/>
        </pc:sldMkLst>
        <pc:spChg chg="mod">
          <ac:chgData name="Daniels, Damon (ADM)" userId="47ea9a4a-c054-47d1-905f-9cc94d59f000" providerId="ADAL" clId="{29405694-DBF9-48CE-8293-CC344747CD9D}" dt="2024-01-31T15:47:25.688" v="3646" actId="20577"/>
          <ac:spMkLst>
            <pc:docMk/>
            <pc:sldMk cId="2669771947" sldId="305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973" v="3349"/>
          <ac:cxnSpMkLst>
            <pc:docMk/>
            <pc:sldMk cId="2669771947" sldId="305"/>
            <ac:cxnSpMk id="2" creationId="{8C6C2930-45AE-B32E-372B-009F7AF3E1C5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1-31T23:06:59.161" v="5230"/>
        <pc:sldMkLst>
          <pc:docMk/>
          <pc:sldMk cId="2071891789" sldId="306"/>
        </pc:sldMkLst>
        <pc:spChg chg="mod">
          <ac:chgData name="Daniels, Damon (ADM)" userId="47ea9a4a-c054-47d1-905f-9cc94d59f000" providerId="ADAL" clId="{29405694-DBF9-48CE-8293-CC344747CD9D}" dt="2024-01-31T15:43:55.217" v="3588" actId="1076"/>
          <ac:spMkLst>
            <pc:docMk/>
            <pc:sldMk cId="2071891789" sldId="306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22:56:55.940" v="5157" actId="13926"/>
          <ac:spMkLst>
            <pc:docMk/>
            <pc:sldMk cId="2071891789" sldId="306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2.009" v="3368"/>
          <ac:cxnSpMkLst>
            <pc:docMk/>
            <pc:sldMk cId="2071891789" sldId="306"/>
            <ac:cxnSpMk id="2" creationId="{35079518-6063-7BA3-89A7-B3BA2E3C36CD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6:02:09.369" v="3966" actId="20577"/>
        <pc:sldMkLst>
          <pc:docMk/>
          <pc:sldMk cId="1180666352" sldId="307"/>
        </pc:sldMkLst>
        <pc:spChg chg="mod">
          <ac:chgData name="Daniels, Damon (ADM)" userId="47ea9a4a-c054-47d1-905f-9cc94d59f000" providerId="ADAL" clId="{29405694-DBF9-48CE-8293-CC344747CD9D}" dt="2024-01-31T01:14:00.570" v="2520" actId="1076"/>
          <ac:spMkLst>
            <pc:docMk/>
            <pc:sldMk cId="1180666352" sldId="307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16:02:09.369" v="3966" actId="20577"/>
          <ac:spMkLst>
            <pc:docMk/>
            <pc:sldMk cId="1180666352" sldId="307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708" v="3178"/>
          <ac:cxnSpMkLst>
            <pc:docMk/>
            <pc:sldMk cId="1180666352" sldId="307"/>
            <ac:cxnSpMk id="2" creationId="{1D6E47B2-F689-5892-5EDA-61FA2D4DAF8C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1-31T22:45:17.608" v="5128" actId="5793"/>
        <pc:sldMkLst>
          <pc:docMk/>
          <pc:sldMk cId="3570705403" sldId="308"/>
        </pc:sldMkLst>
        <pc:spChg chg="mod">
          <ac:chgData name="Daniels, Damon (ADM)" userId="47ea9a4a-c054-47d1-905f-9cc94d59f000" providerId="ADAL" clId="{29405694-DBF9-48CE-8293-CC344747CD9D}" dt="2024-01-31T20:51:45.162" v="4726" actId="20577"/>
          <ac:spMkLst>
            <pc:docMk/>
            <pc:sldMk cId="3570705403" sldId="308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22:45:14.460" v="5125" actId="13926"/>
          <ac:spMkLst>
            <pc:docMk/>
            <pc:sldMk cId="3570705403" sldId="308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741" v="3197"/>
          <ac:cxnSpMkLst>
            <pc:docMk/>
            <pc:sldMk cId="3570705403" sldId="308"/>
            <ac:cxnSpMk id="2" creationId="{83AFC200-E855-CB95-B0E6-E69721756680}"/>
          </ac:cxnSpMkLst>
        </pc:cxnChg>
      </pc:sldChg>
      <pc:sldChg chg="addSp modSp add mod">
        <pc:chgData name="Daniels, Damon (ADM)" userId="47ea9a4a-c054-47d1-905f-9cc94d59f000" providerId="ADAL" clId="{29405694-DBF9-48CE-8293-CC344747CD9D}" dt="2024-01-31T15:57:37.146" v="3871" actId="20577"/>
        <pc:sldMkLst>
          <pc:docMk/>
          <pc:sldMk cId="795147700" sldId="309"/>
        </pc:sldMkLst>
        <pc:spChg chg="mod">
          <ac:chgData name="Daniels, Damon (ADM)" userId="47ea9a4a-c054-47d1-905f-9cc94d59f000" providerId="ADAL" clId="{29405694-DBF9-48CE-8293-CC344747CD9D}" dt="2024-01-31T15:55:08.427" v="3770" actId="1076"/>
          <ac:spMkLst>
            <pc:docMk/>
            <pc:sldMk cId="795147700" sldId="309"/>
            <ac:spMk id="6" creationId="{95CB9368-87E2-EB3A-6C93-2534AFE74A27}"/>
          </ac:spMkLst>
        </pc:spChg>
        <pc:spChg chg="mod">
          <ac:chgData name="Daniels, Damon (ADM)" userId="47ea9a4a-c054-47d1-905f-9cc94d59f000" providerId="ADAL" clId="{29405694-DBF9-48CE-8293-CC344747CD9D}" dt="2024-01-31T15:57:37.146" v="3871" actId="20577"/>
          <ac:spMkLst>
            <pc:docMk/>
            <pc:sldMk cId="795147700" sldId="309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841" v="3254"/>
          <ac:cxnSpMkLst>
            <pc:docMk/>
            <pc:sldMk cId="795147700" sldId="309"/>
            <ac:cxnSpMk id="2" creationId="{E5D19B32-9C57-6137-8A8D-A7BCA8F4AF89}"/>
          </ac:cxnSpMkLst>
        </pc:cxnChg>
      </pc:sldChg>
      <pc:sldChg chg="addSp modSp add mod modNotesTx">
        <pc:chgData name="Daniels, Damon (ADM)" userId="47ea9a4a-c054-47d1-905f-9cc94d59f000" providerId="ADAL" clId="{29405694-DBF9-48CE-8293-CC344747CD9D}" dt="2024-01-31T22:40:02.544" v="5098" actId="20577"/>
        <pc:sldMkLst>
          <pc:docMk/>
          <pc:sldMk cId="2237328860" sldId="310"/>
        </pc:sldMkLst>
        <pc:spChg chg="mod">
          <ac:chgData name="Daniels, Damon (ADM)" userId="47ea9a4a-c054-47d1-905f-9cc94d59f000" providerId="ADAL" clId="{29405694-DBF9-48CE-8293-CC344747CD9D}" dt="2024-01-31T22:39:46.348" v="5054" actId="13926"/>
          <ac:spMkLst>
            <pc:docMk/>
            <pc:sldMk cId="2237328860" sldId="310"/>
            <ac:spMk id="7" creationId="{FA530EA3-2F6A-5432-A3D1-1A8E083CF866}"/>
          </ac:spMkLst>
        </pc:spChg>
        <pc:cxnChg chg="add mod modVis">
          <ac:chgData name="Daniels, Damon (ADM)" userId="47ea9a4a-c054-47d1-905f-9cc94d59f000" providerId="ADAL" clId="{29405694-DBF9-48CE-8293-CC344747CD9D}" dt="2024-01-31T04:11:21.867" v="3273"/>
          <ac:cxnSpMkLst>
            <pc:docMk/>
            <pc:sldMk cId="2237328860" sldId="310"/>
            <ac:cxnSpMk id="2" creationId="{29563274-E7F7-F075-91AA-2B998CACFDB9}"/>
          </ac:cxnSpMkLst>
        </pc:cxnChg>
      </pc:sldChg>
      <pc:sldChg chg="modSp add mod modNotesTx">
        <pc:chgData name="Daniels, Damon (ADM)" userId="47ea9a4a-c054-47d1-905f-9cc94d59f000" providerId="ADAL" clId="{29405694-DBF9-48CE-8293-CC344747CD9D}" dt="2024-01-31T22:42:46.684" v="5108"/>
        <pc:sldMkLst>
          <pc:docMk/>
          <pc:sldMk cId="2243473082" sldId="311"/>
        </pc:sldMkLst>
        <pc:spChg chg="mod">
          <ac:chgData name="Daniels, Damon (ADM)" userId="47ea9a4a-c054-47d1-905f-9cc94d59f000" providerId="ADAL" clId="{29405694-DBF9-48CE-8293-CC344747CD9D}" dt="2024-01-31T22:42:22.304" v="5105" actId="13926"/>
          <ac:spMkLst>
            <pc:docMk/>
            <pc:sldMk cId="2243473082" sldId="311"/>
            <ac:spMk id="7" creationId="{FA530EA3-2F6A-5432-A3D1-1A8E083CF866}"/>
          </ac:spMkLst>
        </pc:spChg>
      </pc:sldChg>
      <pc:sldChg chg="modSp new mod modNotesTx">
        <pc:chgData name="Daniels, Damon (ADM)" userId="47ea9a4a-c054-47d1-905f-9cc94d59f000" providerId="ADAL" clId="{29405694-DBF9-48CE-8293-CC344747CD9D}" dt="2024-01-31T23:07:05.642" v="5231" actId="20577"/>
        <pc:sldMkLst>
          <pc:docMk/>
          <pc:sldMk cId="2076381631" sldId="312"/>
        </pc:sldMkLst>
        <pc:spChg chg="mod">
          <ac:chgData name="Daniels, Damon (ADM)" userId="47ea9a4a-c054-47d1-905f-9cc94d59f000" providerId="ADAL" clId="{29405694-DBF9-48CE-8293-CC344747CD9D}" dt="2024-01-31T20:48:06.956" v="4648" actId="1076"/>
          <ac:spMkLst>
            <pc:docMk/>
            <pc:sldMk cId="2076381631" sldId="312"/>
            <ac:spMk id="2" creationId="{6379FC20-20FD-5882-2F8D-337A285D33D8}"/>
          </ac:spMkLst>
        </pc:spChg>
        <pc:spChg chg="mod">
          <ac:chgData name="Daniels, Damon (ADM)" userId="47ea9a4a-c054-47d1-905f-9cc94d59f000" providerId="ADAL" clId="{29405694-DBF9-48CE-8293-CC344747CD9D}" dt="2024-01-31T20:48:09.835" v="4649" actId="1076"/>
          <ac:spMkLst>
            <pc:docMk/>
            <pc:sldMk cId="2076381631" sldId="312"/>
            <ac:spMk id="3" creationId="{1F7E1D96-FDDC-4F8C-5441-E00D0717AE1F}"/>
          </ac:spMkLst>
        </pc:spChg>
      </pc:sldChg>
      <pc:sldChg chg="addSp modSp add mod">
        <pc:chgData name="Daniels, Damon (ADM)" userId="47ea9a4a-c054-47d1-905f-9cc94d59f000" providerId="ADAL" clId="{29405694-DBF9-48CE-8293-CC344747CD9D}" dt="2024-01-31T20:25:57.201" v="4177" actId="20577"/>
        <pc:sldMkLst>
          <pc:docMk/>
          <pc:sldMk cId="3594318402" sldId="313"/>
        </pc:sldMkLst>
        <pc:spChg chg="mod">
          <ac:chgData name="Daniels, Damon (ADM)" userId="47ea9a4a-c054-47d1-905f-9cc94d59f000" providerId="ADAL" clId="{29405694-DBF9-48CE-8293-CC344747CD9D}" dt="2024-01-31T20:21:47.900" v="4163" actId="122"/>
          <ac:spMkLst>
            <pc:docMk/>
            <pc:sldMk cId="3594318402" sldId="313"/>
            <ac:spMk id="2" creationId="{6379FC20-20FD-5882-2F8D-337A285D33D8}"/>
          </ac:spMkLst>
        </pc:spChg>
        <pc:spChg chg="mod">
          <ac:chgData name="Daniels, Damon (ADM)" userId="47ea9a4a-c054-47d1-905f-9cc94d59f000" providerId="ADAL" clId="{29405694-DBF9-48CE-8293-CC344747CD9D}" dt="2024-01-31T20:25:57.201" v="4177" actId="20577"/>
          <ac:spMkLst>
            <pc:docMk/>
            <pc:sldMk cId="3594318402" sldId="313"/>
            <ac:spMk id="3" creationId="{1F7E1D96-FDDC-4F8C-5441-E00D0717AE1F}"/>
          </ac:spMkLst>
        </pc:spChg>
        <pc:graphicFrameChg chg="add mod">
          <ac:chgData name="Daniels, Damon (ADM)" userId="47ea9a4a-c054-47d1-905f-9cc94d59f000" providerId="ADAL" clId="{29405694-DBF9-48CE-8293-CC344747CD9D}" dt="2024-01-31T20:17:31.221" v="4071"/>
          <ac:graphicFrameMkLst>
            <pc:docMk/>
            <pc:sldMk cId="3594318402" sldId="313"/>
            <ac:graphicFrameMk id="5" creationId="{9D0A5033-F6CF-13EF-DD49-E9C353E08A6A}"/>
          </ac:graphicFrameMkLst>
        </pc:graphicFrameChg>
      </pc:sldChg>
      <pc:sldChg chg="modSp add mod">
        <pc:chgData name="Daniels, Damon (ADM)" userId="47ea9a4a-c054-47d1-905f-9cc94d59f000" providerId="ADAL" clId="{29405694-DBF9-48CE-8293-CC344747CD9D}" dt="2024-01-31T20:34:13.238" v="4505" actId="20577"/>
        <pc:sldMkLst>
          <pc:docMk/>
          <pc:sldMk cId="2950176003" sldId="314"/>
        </pc:sldMkLst>
        <pc:spChg chg="mod">
          <ac:chgData name="Daniels, Damon (ADM)" userId="47ea9a4a-c054-47d1-905f-9cc94d59f000" providerId="ADAL" clId="{29405694-DBF9-48CE-8293-CC344747CD9D}" dt="2024-01-31T20:26:15.635" v="4185" actId="122"/>
          <ac:spMkLst>
            <pc:docMk/>
            <pc:sldMk cId="2950176003" sldId="314"/>
            <ac:spMk id="2" creationId="{6379FC20-20FD-5882-2F8D-337A285D33D8}"/>
          </ac:spMkLst>
        </pc:spChg>
        <pc:spChg chg="mod">
          <ac:chgData name="Daniels, Damon (ADM)" userId="47ea9a4a-c054-47d1-905f-9cc94d59f000" providerId="ADAL" clId="{29405694-DBF9-48CE-8293-CC344747CD9D}" dt="2024-01-31T20:34:13.238" v="4505" actId="20577"/>
          <ac:spMkLst>
            <pc:docMk/>
            <pc:sldMk cId="2950176003" sldId="314"/>
            <ac:spMk id="3" creationId="{1F7E1D96-FDDC-4F8C-5441-E00D0717AE1F}"/>
          </ac:spMkLst>
        </pc:spChg>
      </pc:sldChg>
      <pc:sldChg chg="modSp add mod modNotesTx">
        <pc:chgData name="Daniels, Damon (ADM)" userId="47ea9a4a-c054-47d1-905f-9cc94d59f000" providerId="ADAL" clId="{29405694-DBF9-48CE-8293-CC344747CD9D}" dt="2024-01-31T20:50:49.787" v="4718" actId="20577"/>
        <pc:sldMkLst>
          <pc:docMk/>
          <pc:sldMk cId="3896185368" sldId="315"/>
        </pc:sldMkLst>
        <pc:spChg chg="mod">
          <ac:chgData name="Daniels, Damon (ADM)" userId="47ea9a4a-c054-47d1-905f-9cc94d59f000" providerId="ADAL" clId="{29405694-DBF9-48CE-8293-CC344747CD9D}" dt="2024-01-31T20:44:59.739" v="4586" actId="1076"/>
          <ac:spMkLst>
            <pc:docMk/>
            <pc:sldMk cId="3896185368" sldId="315"/>
            <ac:spMk id="2" creationId="{6379FC20-20FD-5882-2F8D-337A285D33D8}"/>
          </ac:spMkLst>
        </pc:spChg>
        <pc:spChg chg="mod">
          <ac:chgData name="Daniels, Damon (ADM)" userId="47ea9a4a-c054-47d1-905f-9cc94d59f000" providerId="ADAL" clId="{29405694-DBF9-48CE-8293-CC344747CD9D}" dt="2024-01-31T20:50:49.787" v="4718" actId="20577"/>
          <ac:spMkLst>
            <pc:docMk/>
            <pc:sldMk cId="3896185368" sldId="315"/>
            <ac:spMk id="3" creationId="{1F7E1D96-FDDC-4F8C-5441-E00D0717AE1F}"/>
          </ac:spMkLst>
        </pc:spChg>
      </pc:sldChg>
      <pc:sldChg chg="modSp new mod">
        <pc:chgData name="Daniels, Damon (ADM)" userId="47ea9a4a-c054-47d1-905f-9cc94d59f000" providerId="ADAL" clId="{29405694-DBF9-48CE-8293-CC344747CD9D}" dt="2024-01-31T23:10:10.755" v="5246" actId="20577"/>
        <pc:sldMkLst>
          <pc:docMk/>
          <pc:sldMk cId="1223734685" sldId="316"/>
        </pc:sldMkLst>
        <pc:spChg chg="mod">
          <ac:chgData name="Daniels, Damon (ADM)" userId="47ea9a4a-c054-47d1-905f-9cc94d59f000" providerId="ADAL" clId="{29405694-DBF9-48CE-8293-CC344747CD9D}" dt="2024-01-31T20:53:48.774" v="4744" actId="20577"/>
          <ac:spMkLst>
            <pc:docMk/>
            <pc:sldMk cId="1223734685" sldId="316"/>
            <ac:spMk id="2" creationId="{62A96DB7-CAED-5081-049E-E800569620D4}"/>
          </ac:spMkLst>
        </pc:spChg>
        <pc:spChg chg="mod">
          <ac:chgData name="Daniels, Damon (ADM)" userId="47ea9a4a-c054-47d1-905f-9cc94d59f000" providerId="ADAL" clId="{29405694-DBF9-48CE-8293-CC344747CD9D}" dt="2024-01-31T23:10:10.755" v="5246" actId="20577"/>
          <ac:spMkLst>
            <pc:docMk/>
            <pc:sldMk cId="1223734685" sldId="316"/>
            <ac:spMk id="3" creationId="{3400DA3B-B256-F982-8B1C-9EAA1280731B}"/>
          </ac:spMkLst>
        </pc:spChg>
      </pc:sldChg>
      <pc:sldChg chg="addSp delSp modSp new mod modClrScheme chgLayout">
        <pc:chgData name="Daniels, Damon (ADM)" userId="47ea9a4a-c054-47d1-905f-9cc94d59f000" providerId="ADAL" clId="{29405694-DBF9-48CE-8293-CC344747CD9D}" dt="2024-01-31T21:13:55.603" v="5053" actId="20577"/>
        <pc:sldMkLst>
          <pc:docMk/>
          <pc:sldMk cId="2084746319" sldId="317"/>
        </pc:sldMkLst>
        <pc:spChg chg="del mod ord">
          <ac:chgData name="Daniels, Damon (ADM)" userId="47ea9a4a-c054-47d1-905f-9cc94d59f000" providerId="ADAL" clId="{29405694-DBF9-48CE-8293-CC344747CD9D}" dt="2024-01-31T21:13:31.088" v="5024" actId="700"/>
          <ac:spMkLst>
            <pc:docMk/>
            <pc:sldMk cId="2084746319" sldId="317"/>
            <ac:spMk id="2" creationId="{FCBDDF5B-6640-7C73-6D5E-6267788AFE72}"/>
          </ac:spMkLst>
        </pc:spChg>
        <pc:spChg chg="del mod ord">
          <ac:chgData name="Daniels, Damon (ADM)" userId="47ea9a4a-c054-47d1-905f-9cc94d59f000" providerId="ADAL" clId="{29405694-DBF9-48CE-8293-CC344747CD9D}" dt="2024-01-31T21:13:31.088" v="5024" actId="700"/>
          <ac:spMkLst>
            <pc:docMk/>
            <pc:sldMk cId="2084746319" sldId="317"/>
            <ac:spMk id="3" creationId="{455CFA1A-D99D-4014-0C22-224F252BBFAE}"/>
          </ac:spMkLst>
        </pc:spChg>
        <pc:spChg chg="mod ord">
          <ac:chgData name="Daniels, Damon (ADM)" userId="47ea9a4a-c054-47d1-905f-9cc94d59f000" providerId="ADAL" clId="{29405694-DBF9-48CE-8293-CC344747CD9D}" dt="2024-01-31T21:13:37.613" v="5025" actId="700"/>
          <ac:spMkLst>
            <pc:docMk/>
            <pc:sldMk cId="2084746319" sldId="317"/>
            <ac:spMk id="4" creationId="{3DC505DD-44F0-1E26-93FC-B0FB74B6E9C3}"/>
          </ac:spMkLst>
        </pc:spChg>
        <pc:spChg chg="add del mod ord">
          <ac:chgData name="Daniels, Damon (ADM)" userId="47ea9a4a-c054-47d1-905f-9cc94d59f000" providerId="ADAL" clId="{29405694-DBF9-48CE-8293-CC344747CD9D}" dt="2024-01-31T21:13:37.613" v="5025" actId="700"/>
          <ac:spMkLst>
            <pc:docMk/>
            <pc:sldMk cId="2084746319" sldId="317"/>
            <ac:spMk id="5" creationId="{6C40C741-DA60-E48C-69F7-DF84F7D5D7D1}"/>
          </ac:spMkLst>
        </pc:spChg>
        <pc:spChg chg="add del mod ord">
          <ac:chgData name="Daniels, Damon (ADM)" userId="47ea9a4a-c054-47d1-905f-9cc94d59f000" providerId="ADAL" clId="{29405694-DBF9-48CE-8293-CC344747CD9D}" dt="2024-01-31T21:13:37.613" v="5025" actId="700"/>
          <ac:spMkLst>
            <pc:docMk/>
            <pc:sldMk cId="2084746319" sldId="317"/>
            <ac:spMk id="6" creationId="{F6074CA2-1D20-6054-B8A5-8250405A51FB}"/>
          </ac:spMkLst>
        </pc:spChg>
        <pc:spChg chg="add del mod ord">
          <ac:chgData name="Daniels, Damon (ADM)" userId="47ea9a4a-c054-47d1-905f-9cc94d59f000" providerId="ADAL" clId="{29405694-DBF9-48CE-8293-CC344747CD9D}" dt="2024-01-31T21:13:37.613" v="5025" actId="700"/>
          <ac:spMkLst>
            <pc:docMk/>
            <pc:sldMk cId="2084746319" sldId="317"/>
            <ac:spMk id="7" creationId="{131303F0-5416-8605-91C0-3BDA45DCC72E}"/>
          </ac:spMkLst>
        </pc:spChg>
        <pc:spChg chg="add mod ord">
          <ac:chgData name="Daniels, Damon (ADM)" userId="47ea9a4a-c054-47d1-905f-9cc94d59f000" providerId="ADAL" clId="{29405694-DBF9-48CE-8293-CC344747CD9D}" dt="2024-01-31T21:13:55.603" v="5053" actId="20577"/>
          <ac:spMkLst>
            <pc:docMk/>
            <pc:sldMk cId="2084746319" sldId="317"/>
            <ac:spMk id="8" creationId="{A1DE95BE-D3A0-64D0-8548-97CE928D40D2}"/>
          </ac:spMkLst>
        </pc:spChg>
        <pc:spChg chg="add del mod ord">
          <ac:chgData name="Daniels, Damon (ADM)" userId="47ea9a4a-c054-47d1-905f-9cc94d59f000" providerId="ADAL" clId="{29405694-DBF9-48CE-8293-CC344747CD9D}" dt="2024-01-31T21:13:47.245" v="5028" actId="21"/>
          <ac:spMkLst>
            <pc:docMk/>
            <pc:sldMk cId="2084746319" sldId="317"/>
            <ac:spMk id="9" creationId="{6C073C9B-D59D-D8F1-6512-3AD5A3FD467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67cad0bfd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67cad0bfd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96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552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30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Highlighted items are funded in base FY25 </a:t>
            </a:r>
          </a:p>
          <a:p>
            <a:pPr marL="15875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3954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247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0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00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Highlighted items are funded in base FY25 </a:t>
            </a:r>
          </a:p>
        </p:txBody>
      </p:sp>
    </p:spTree>
    <p:extLst>
      <p:ext uri="{BB962C8B-B14F-4D97-AF65-F5344CB8AC3E}">
        <p14:creationId xmlns:p14="http://schemas.microsoft.com/office/powerpoint/2010/main" val="35022892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Highlighted items are funded in base FY25 </a:t>
            </a:r>
          </a:p>
          <a:p>
            <a:r>
              <a:rPr lang="en-US" dirty="0"/>
              <a:t>ASR – was funded in FY24</a:t>
            </a:r>
          </a:p>
        </p:txBody>
      </p:sp>
    </p:spTree>
    <p:extLst>
      <p:ext uri="{BB962C8B-B14F-4D97-AF65-F5344CB8AC3E}">
        <p14:creationId xmlns:p14="http://schemas.microsoft.com/office/powerpoint/2010/main" val="2344320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Highlighted items are funded in base FY25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33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7cad0bf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7cad0bf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Highlighted items are funded in base FY25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90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233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942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Highlighted items are funded in base FY25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252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Building permit application (Phase 1 - PTS/Accela replacement)</a:t>
            </a:r>
          </a:p>
        </p:txBody>
      </p:sp>
    </p:spTree>
    <p:extLst>
      <p:ext uri="{BB962C8B-B14F-4D97-AF65-F5344CB8AC3E}">
        <p14:creationId xmlns:p14="http://schemas.microsoft.com/office/powerpoint/2010/main" val="13254127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Confirm with department if this is like their request for electronic media discovery tool? </a:t>
            </a:r>
          </a:p>
        </p:txBody>
      </p:sp>
    </p:spTree>
    <p:extLst>
      <p:ext uri="{BB962C8B-B14F-4D97-AF65-F5344CB8AC3E}">
        <p14:creationId xmlns:p14="http://schemas.microsoft.com/office/powerpoint/2010/main" val="35271315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67cad0bfd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67cad0bfd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1425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930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239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02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67cad0bfd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67cad0bfd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07256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7cad0bf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7cad0bf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5686d93788_1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5686d93788_1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67cad0bfd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67cad0bfd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6446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67cad0bfd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67cad0bfd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567cad0bfd_0_2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567cad0bfd_0_2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5127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7cad0bf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7cad0bf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Potential discrepancy in five-year total, need to confirm numbers with ASR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>
                <a:solidFill>
                  <a:srgbClr val="1C3E57"/>
                </a:solidFill>
                <a:latin typeface="Rubik" panose="020B0604020202020204" charset="0"/>
                <a:ea typeface="Tahoma" panose="020B0604030504040204" pitchFamily="34" charset="0"/>
                <a:cs typeface="Rubik" panose="020B0604020202020204" charset="0"/>
                <a:sym typeface="Rubik Light"/>
              </a:rPr>
              <a:t>Given that departments such as PUC, DPH, and HSA did not submit projects like last year which total to $106,832,961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0434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7cad0bf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7cad0bf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tabLst/>
              <a:defRPr/>
            </a:pPr>
            <a:r>
              <a:rPr lang="en-US" sz="1100" dirty="0">
                <a:solidFill>
                  <a:srgbClr val="1C3E57"/>
                </a:solidFill>
                <a:latin typeface="Rubik" panose="020B0604020202020204" charset="0"/>
                <a:ea typeface="Tahoma" panose="020B0604030504040204" pitchFamily="34" charset="0"/>
                <a:cs typeface="Rubik" panose="020B0604020202020204" charset="0"/>
                <a:sym typeface="Rubik Light"/>
              </a:rPr>
              <a:t>Departments such as PUC, DPH, and HSA did not submit projects like last year which total to $106,832,961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6266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7cad0bf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7cad0bf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127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295906"/>
            <a:ext cx="9144000" cy="3847594"/>
          </a:xfrm>
          <a:prstGeom prst="rect">
            <a:avLst/>
          </a:prstGeom>
          <a:solidFill>
            <a:srgbClr val="EDF4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762001" y="1352275"/>
            <a:ext cx="8055590" cy="16920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4800"/>
              <a:buFont typeface="Rubik Light"/>
              <a:buNone/>
              <a:defRPr sz="4800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5200"/>
              <a:buFont typeface="Rubik Light"/>
              <a:buNone/>
              <a:defRPr sz="5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762001" y="3044350"/>
            <a:ext cx="805559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2"/>
          </p:nvPr>
        </p:nvSpPr>
        <p:spPr>
          <a:xfrm>
            <a:off x="761991" y="4438424"/>
            <a:ext cx="8055600" cy="44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1400"/>
              <a:buNone/>
              <a:defRPr sz="1400">
                <a:solidFill>
                  <a:srgbClr val="607889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07889"/>
              </a:buClr>
              <a:buSzPts val="2000"/>
              <a:buNone/>
              <a:defRPr sz="2000">
                <a:solidFill>
                  <a:srgbClr val="607889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2"/>
          <p:cNvSpPr txBox="1"/>
          <p:nvPr/>
        </p:nvSpPr>
        <p:spPr>
          <a:xfrm>
            <a:off x="1577458" y="365531"/>
            <a:ext cx="7458258" cy="4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dirty="0"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rPr>
              <a:t>City and County of San Francisco</a:t>
            </a:r>
            <a:endParaRPr lang="en" sz="2400" b="1" i="0" dirty="0">
              <a:latin typeface="Rubik" panose="020B0604020202020204" charset="0"/>
              <a:ea typeface="Rubik Light"/>
              <a:cs typeface="Rubik" panose="020B0604020202020204" charset="0"/>
              <a:sym typeface="Rubik Ligh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936BD0-05AE-4A4F-9A8F-C1587CEAAE1D}"/>
              </a:ext>
            </a:extLst>
          </p:cNvPr>
          <p:cNvPicPr/>
          <p:nvPr userDrawn="1"/>
        </p:nvPicPr>
        <p:blipFill>
          <a:blip r:embed="rId2"/>
          <a:srcRect/>
          <a:stretch/>
        </p:blipFill>
        <p:spPr bwMode="auto">
          <a:xfrm>
            <a:off x="346626" y="50080"/>
            <a:ext cx="1163338" cy="116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A9E72-136C-1649-A777-EDC4CE1F2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7" cy="1200150"/>
          </a:xfrm>
          <a:prstGeom prst="rect">
            <a:avLst/>
          </a:prstGeom>
        </p:spPr>
        <p:txBody>
          <a:bodyPr anchor="b"/>
          <a:lstStyle>
            <a:lvl1pPr>
              <a:defRPr sz="2400" b="1" i="0">
                <a:latin typeface="Rubik" panose="020B0604020202020204" charset="0"/>
                <a:cs typeface="Rubik" panose="020B060402020202020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5D9AF-0F7F-F54F-8220-0D79DE342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1" cy="3655219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Rubik" panose="020B0604020202020204" charset="0"/>
                <a:cs typeface="Rubik" panose="020B0604020202020204" charset="0"/>
              </a:defRPr>
            </a:lvl1pPr>
            <a:lvl2pPr>
              <a:defRPr sz="2100" b="0" i="0">
                <a:latin typeface="Rubik" panose="020B0604020202020204" charset="0"/>
                <a:cs typeface="Rubik" panose="020B0604020202020204" charset="0"/>
              </a:defRPr>
            </a:lvl2pPr>
            <a:lvl3pPr>
              <a:defRPr sz="1800" b="0" i="0">
                <a:latin typeface="Rubik" panose="020B0604020202020204" charset="0"/>
                <a:cs typeface="Rubik" panose="020B0604020202020204" charset="0"/>
              </a:defRPr>
            </a:lvl3pPr>
            <a:lvl4pPr>
              <a:defRPr sz="1500" b="0" i="0">
                <a:latin typeface="Rubik" panose="020B0604020202020204" charset="0"/>
                <a:cs typeface="Rubik" panose="020B0604020202020204" charset="0"/>
              </a:defRPr>
            </a:lvl4pPr>
            <a:lvl5pPr>
              <a:defRPr sz="1500" b="0" i="0">
                <a:latin typeface="Rubik" panose="020B0604020202020204" charset="0"/>
                <a:cs typeface="Rubik" panose="020B060402020202020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5FF977-20E1-9B4B-9E04-93D1ED9AA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1543051"/>
            <a:ext cx="2949177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Rubik" panose="020B0604020202020204" charset="0"/>
                <a:cs typeface="Rubik" panose="020B0604020202020204" charset="0"/>
              </a:defRPr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Google Shape;37;p8">
            <a:extLst>
              <a:ext uri="{FF2B5EF4-FFF2-40B4-BE49-F238E27FC236}">
                <a16:creationId xmlns:a16="http://schemas.microsoft.com/office/drawing/2014/main" id="{53BE7EC3-751A-49D0-85D4-C3BAE01571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268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6CA89-EDB8-A24A-9568-3A65CBE4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7" cy="1200150"/>
          </a:xfrm>
          <a:prstGeom prst="rect">
            <a:avLst/>
          </a:prstGeom>
        </p:spPr>
        <p:txBody>
          <a:bodyPr anchor="b"/>
          <a:lstStyle>
            <a:lvl1pPr>
              <a:defRPr sz="2400" b="1" i="0">
                <a:latin typeface="Rubik" panose="020B0604020202020204" charset="0"/>
                <a:cs typeface="Rubik" panose="020B060402020202020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9EFE7-746B-9747-9046-9DCB7C1A3D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1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latin typeface="Rubik" panose="020B0604020202020204" charset="0"/>
                <a:cs typeface="Rubik" panose="020B0604020202020204" charset="0"/>
              </a:defRPr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5993FC-52F9-4C4C-B596-F867D83B6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2" y="1543051"/>
            <a:ext cx="2949177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Google Shape;37;p8">
            <a:extLst>
              <a:ext uri="{FF2B5EF4-FFF2-40B4-BE49-F238E27FC236}">
                <a16:creationId xmlns:a16="http://schemas.microsoft.com/office/drawing/2014/main" id="{6A2BA662-9003-4A13-98DB-ECE8365CE0E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0772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1_Section header">
    <p:bg>
      <p:bgPr>
        <a:solidFill>
          <a:srgbClr val="0C1464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762000" y="1669325"/>
            <a:ext cx="76506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 b="1" i="0">
                <a:solidFill>
                  <a:srgbClr val="FFFFFF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Rubik Light"/>
              <a:buNone/>
              <a:defRPr sz="40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762000" y="1213725"/>
            <a:ext cx="7650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ubik Light"/>
              <a:buNone/>
              <a:defRPr sz="2000" b="1" i="0">
                <a:solidFill>
                  <a:srgbClr val="FFFFFF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Rubik Light"/>
              <a:buNone/>
              <a:defRPr sz="2800">
                <a:solidFill>
                  <a:srgbClr val="FFFFFF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457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slide">
  <p:cSld name="TITLE_AND_BODY_2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8091458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b="1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80999" y="1217970"/>
            <a:ext cx="8091459" cy="31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68291" rtl="0">
              <a:spcBef>
                <a:spcPts val="1000"/>
              </a:spcBef>
              <a:spcAft>
                <a:spcPts val="0"/>
              </a:spcAft>
              <a:buSzPct val="100000"/>
              <a:buChar char="●"/>
              <a:defRPr sz="2200">
                <a:latin typeface="Rubik" panose="020B0604020202020204" charset="0"/>
                <a:cs typeface="Rubik" panose="020B0604020202020204" charset="0"/>
              </a:defRPr>
            </a:lvl1pPr>
            <a:lvl2pPr marL="914377" lvl="1" indent="-355591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566" lvl="2" indent="-355591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754" lvl="3" indent="-355591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5943" lvl="4" indent="-355591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131" lvl="5" indent="-355591" rtl="0">
              <a:spcBef>
                <a:spcPts val="1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320" lvl="6" indent="-355591" rtl="0">
              <a:spcBef>
                <a:spcPts val="1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509" lvl="7" indent="-355591" rtl="0">
              <a:spcBef>
                <a:spcPts val="1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697" lvl="8" indent="-355591" rtl="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4" name="Google Shape;37;p8">
            <a:extLst>
              <a:ext uri="{FF2B5EF4-FFF2-40B4-BE49-F238E27FC236}">
                <a16:creationId xmlns:a16="http://schemas.microsoft.com/office/drawing/2014/main" id="{7219C5AD-5383-4B69-AF1D-8640B523360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 preserve="1">
  <p:cSld name="Title and two 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381000" y="457200"/>
            <a:ext cx="8091459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b="1" i="0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381001" y="1334600"/>
            <a:ext cx="3935274" cy="33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 rtl="0">
              <a:spcBef>
                <a:spcPts val="1000"/>
              </a:spcBef>
              <a:spcAft>
                <a:spcPts val="0"/>
              </a:spcAft>
              <a:buSzPts val="1800"/>
              <a:buChar char="●"/>
              <a:defRPr b="0" i="0">
                <a:latin typeface="Rubik" panose="020B0604020202020204" charset="0"/>
                <a:cs typeface="Rubik" panose="020B0604020202020204" charset="0"/>
              </a:defRPr>
            </a:lvl1pPr>
            <a:lvl2pPr marL="914377" lvl="1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2"/>
          </p:nvPr>
        </p:nvSpPr>
        <p:spPr>
          <a:xfrm>
            <a:off x="4572000" y="1334600"/>
            <a:ext cx="3900459" cy="33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 rtl="0">
              <a:spcBef>
                <a:spcPts val="1000"/>
              </a:spcBef>
              <a:spcAft>
                <a:spcPts val="0"/>
              </a:spcAft>
              <a:buSzPts val="1800"/>
              <a:buChar char="●"/>
              <a:defRPr b="0" i="0">
                <a:latin typeface="Rubik" panose="020B0604020202020204" charset="0"/>
                <a:cs typeface="Rubik" panose="020B0604020202020204" charset="0"/>
              </a:defRPr>
            </a:lvl1pPr>
            <a:lvl2pPr marL="914377" lvl="1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853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">
  <p:cSld name="TITLE_AND_BODY_1">
    <p:bg>
      <p:bgPr>
        <a:solidFill>
          <a:srgbClr val="EDF4F7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81000" y="232606"/>
            <a:ext cx="8091458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b="1" i="0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380999" y="938464"/>
            <a:ext cx="8091459" cy="37248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68291" rtl="0">
              <a:spcBef>
                <a:spcPts val="1000"/>
              </a:spcBef>
              <a:spcAft>
                <a:spcPts val="0"/>
              </a:spcAft>
              <a:buSzPct val="100000"/>
              <a:buChar char="●"/>
              <a:defRPr sz="2200" b="0" i="0">
                <a:latin typeface="Rubik" panose="020B0604020202020204" charset="0"/>
                <a:cs typeface="Rubik" panose="020B0604020202020204" charset="0"/>
              </a:defRPr>
            </a:lvl1pPr>
            <a:lvl2pPr marL="914377" lvl="1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 ">
  <p:cSld name="CUSTOM_3">
    <p:bg>
      <p:bgPr>
        <a:solidFill>
          <a:srgbClr val="0C1464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subTitle" idx="1"/>
          </p:nvPr>
        </p:nvSpPr>
        <p:spPr>
          <a:xfrm>
            <a:off x="762004" y="18367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72" name="Google Shape;72;p16"/>
          <p:cNvSpPr txBox="1">
            <a:spLocks noGrp="1"/>
          </p:cNvSpPr>
          <p:nvPr>
            <p:ph type="subTitle" idx="2"/>
          </p:nvPr>
        </p:nvSpPr>
        <p:spPr>
          <a:xfrm>
            <a:off x="762004" y="26251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subTitle" idx="3"/>
          </p:nvPr>
        </p:nvSpPr>
        <p:spPr>
          <a:xfrm>
            <a:off x="762004" y="34135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74" name="Google Shape;74;p16"/>
          <p:cNvSpPr txBox="1">
            <a:spLocks noGrp="1"/>
          </p:cNvSpPr>
          <p:nvPr>
            <p:ph type="subTitle" idx="4"/>
          </p:nvPr>
        </p:nvSpPr>
        <p:spPr>
          <a:xfrm>
            <a:off x="4917604" y="18367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5"/>
          </p:nvPr>
        </p:nvSpPr>
        <p:spPr>
          <a:xfrm>
            <a:off x="4917604" y="26251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76" name="Google Shape;76;p16"/>
          <p:cNvSpPr txBox="1">
            <a:spLocks noGrp="1"/>
          </p:cNvSpPr>
          <p:nvPr>
            <p:ph type="subTitle" idx="6"/>
          </p:nvPr>
        </p:nvSpPr>
        <p:spPr>
          <a:xfrm>
            <a:off x="4917604" y="3413525"/>
            <a:ext cx="37818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0" i="0">
                <a:solidFill>
                  <a:srgbClr val="FFFFFF"/>
                </a:solidFill>
                <a:latin typeface="Rubik" panose="020B0604020202020204" charset="0"/>
                <a:cs typeface="Rubik" panose="020B0604020202020204" charset="0"/>
              </a:defRPr>
            </a:lvl1pPr>
            <a:lvl2pPr lvl="1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524374" cy="6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C3E57"/>
              </a:buClr>
              <a:buSzPts val="2800"/>
              <a:buFont typeface="Rubik Light"/>
              <a:buNone/>
              <a:defRPr sz="2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28599" y="923875"/>
            <a:ext cx="8524373" cy="37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1800"/>
              <a:buFont typeface="Rubik Light"/>
              <a:buChar char="●"/>
              <a:defRPr sz="1800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1pPr>
            <a:lvl2pPr marL="914400" lvl="1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600" lvl="2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800" lvl="3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6000" lvl="4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200" lvl="5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400" lvl="6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600" lvl="7" indent="-31750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800" lvl="8" indent="-31750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ubik"/>
                <a:ea typeface="Rubik"/>
                <a:cs typeface="Rubik"/>
                <a:sym typeface="Rubik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92" r:id="rId2"/>
    <p:sldLayoutId id="2147483693" r:id="rId3"/>
    <p:sldLayoutId id="2147483696" r:id="rId4"/>
    <p:sldLayoutId id="2147483651" r:id="rId5"/>
    <p:sldLayoutId id="2147483684" r:id="rId6"/>
    <p:sldLayoutId id="2147483652" r:id="rId7"/>
    <p:sldLayoutId id="2147483662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7559A4A-7C6B-BF00-C1A5-C254F07A8CD9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Google Shape;82;p18"/>
          <p:cNvSpPr txBox="1">
            <a:spLocks noGrp="1"/>
          </p:cNvSpPr>
          <p:nvPr>
            <p:ph type="ctrTitle"/>
          </p:nvPr>
        </p:nvSpPr>
        <p:spPr>
          <a:xfrm>
            <a:off x="762001" y="1352276"/>
            <a:ext cx="7948862" cy="174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b="1" dirty="0"/>
              <a:t>Budget and Performance Subcommittee</a:t>
            </a:r>
            <a:endParaRPr b="1" dirty="0"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469606" y="3097513"/>
            <a:ext cx="7710300" cy="156374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/>
            <a:r>
              <a:rPr lang="en-US" dirty="0">
                <a:latin typeface="Rubik"/>
                <a:cs typeface="Rubik"/>
              </a:rPr>
              <a:t>02/02/24</a:t>
            </a:r>
            <a:endParaRPr lang="en-US" dirty="0"/>
          </a:p>
        </p:txBody>
      </p:sp>
      <p:sp>
        <p:nvSpPr>
          <p:cNvPr id="9" name="Google Shape;83;p18">
            <a:extLst>
              <a:ext uri="{FF2B5EF4-FFF2-40B4-BE49-F238E27FC236}">
                <a16:creationId xmlns:a16="http://schemas.microsoft.com/office/drawing/2014/main" id="{557DF41C-A381-4D93-86C1-7C09CF896E26}"/>
              </a:ext>
            </a:extLst>
          </p:cNvPr>
          <p:cNvSpPr txBox="1">
            <a:spLocks/>
          </p:cNvSpPr>
          <p:nvPr/>
        </p:nvSpPr>
        <p:spPr>
          <a:xfrm>
            <a:off x="1572063" y="706213"/>
            <a:ext cx="7710300" cy="521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" panose="020B0604020202020204" charset="0"/>
                <a:cs typeface="Rubik" panose="020B0604020202020204" charset="0"/>
                <a:sym typeface="Rubik Light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ts val="2200"/>
              <a:buFont typeface="Rubik Light"/>
              <a:buNone/>
              <a:defRPr sz="2200" b="0" i="0" u="none" strike="noStrike" cap="none">
                <a:solidFill>
                  <a:srgbClr val="1C3E57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/>
            <a:r>
              <a:rPr lang="en-US" sz="1800" dirty="0"/>
              <a:t>Committee on Information Technology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BE75391-B7AE-269C-E70F-987954CA2F18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29842" y="342901"/>
            <a:ext cx="6938451" cy="120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dirty="0"/>
              <a:t>What was budgeted in FY 23-24 ?</a:t>
            </a:r>
            <a:endParaRPr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98C6F-4C75-F6C4-59EE-24C95AB9E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6556" y="1142404"/>
            <a:ext cx="2949177" cy="2858691"/>
          </a:xfrm>
        </p:spPr>
        <p:txBody>
          <a:bodyPr/>
          <a:lstStyle/>
          <a:p>
            <a:pPr algn="ctr"/>
            <a:r>
              <a:rPr lang="en-US" sz="2000" dirty="0">
                <a:ea typeface="Tahoma" panose="020B0604030504040204" pitchFamily="34" charset="0"/>
              </a:rPr>
              <a:t>Number of GF Projects funded in FY 24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14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Number of GF Projects funded in FY 25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10</a:t>
            </a:r>
          </a:p>
          <a:p>
            <a:pPr algn="ctr"/>
            <a:endParaRPr lang="en-US" sz="2000" dirty="0">
              <a:ea typeface="Tahoma" panose="020B0604030504040204" pitchFamily="34" charset="0"/>
            </a:endParaRPr>
          </a:p>
          <a:p>
            <a:endParaRPr lang="en-US" dirty="0">
              <a:ea typeface="Tahom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65786-9BBD-4058-AA66-7A9077CFBB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10</a:t>
            </a:fld>
            <a:endParaRPr lang="en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1776B44A-E04F-4224-99DA-7C151BD8B9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572894"/>
              </p:ext>
            </p:extLst>
          </p:nvPr>
        </p:nvGraphicFramePr>
        <p:xfrm>
          <a:off x="3925232" y="1765663"/>
          <a:ext cx="4752212" cy="140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06883">
                  <a:extLst>
                    <a:ext uri="{9D8B030D-6E8A-4147-A177-3AD203B41FA5}">
                      <a16:colId xmlns:a16="http://schemas.microsoft.com/office/drawing/2014/main" val="2390684226"/>
                    </a:ext>
                  </a:extLst>
                </a:gridCol>
                <a:gridCol w="1690008">
                  <a:extLst>
                    <a:ext uri="{9D8B030D-6E8A-4147-A177-3AD203B41FA5}">
                      <a16:colId xmlns:a16="http://schemas.microsoft.com/office/drawing/2014/main" val="3740826636"/>
                    </a:ext>
                  </a:extLst>
                </a:gridCol>
                <a:gridCol w="1755321">
                  <a:extLst>
                    <a:ext uri="{9D8B030D-6E8A-4147-A177-3AD203B41FA5}">
                      <a16:colId xmlns:a16="http://schemas.microsoft.com/office/drawing/2014/main" val="237874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400" cap="all" baseline="0" dirty="0">
                        <a:solidFill>
                          <a:srgbClr val="1C3E57"/>
                        </a:solidFill>
                        <a:latin typeface="Rubik" panose="020B0604020202020204" charset="0"/>
                        <a:ea typeface="Tahoma" panose="020B0604030504040204" pitchFamily="34" charset="0"/>
                        <a:cs typeface="Rubik" panose="020B0604020202020204" charset="0"/>
                      </a:endParaRP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24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6927"/>
                  </a:ext>
                </a:extLst>
              </a:tr>
              <a:tr h="5655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Total GF Request Cost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82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$27,278,075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282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$ 26,480,046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78249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7A64C1-6CDE-9FDD-C904-ED00EE23C9B1}"/>
              </a:ext>
            </a:extLst>
          </p:cNvPr>
          <p:cNvSpPr txBox="1"/>
          <p:nvPr/>
        </p:nvSpPr>
        <p:spPr>
          <a:xfrm>
            <a:off x="4099067" y="3167743"/>
            <a:ext cx="3673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Rubik" panose="020B0604020202020204" charset="0"/>
                <a:cs typeface="Rubik" panose="020B060402020202020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351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BBCF774-D8DD-5C38-0E6B-34CB6A707FF4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84594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988987"/>
            <a:ext cx="8091459" cy="3762244"/>
          </a:xfrm>
        </p:spPr>
        <p:txBody>
          <a:bodyPr/>
          <a:lstStyle/>
          <a:p>
            <a:r>
              <a:rPr lang="en-US" dirty="0"/>
              <a:t>Business Specific </a:t>
            </a:r>
          </a:p>
          <a:p>
            <a:pPr lvl="1"/>
            <a:r>
              <a:rPr lang="en-US" sz="1800" dirty="0"/>
              <a:t>CON - PeopleSoft Upgrade Projects - HCM/ELM</a:t>
            </a:r>
          </a:p>
          <a:p>
            <a:pPr lvl="1"/>
            <a:r>
              <a:rPr lang="en-US" sz="1800" dirty="0"/>
              <a:t>CON - SF BFM Post Go Live Enhancements </a:t>
            </a:r>
          </a:p>
          <a:p>
            <a:pPr lvl="1"/>
            <a:r>
              <a:rPr lang="en-US" sz="1800" dirty="0"/>
              <a:t>DBI - Lightweight CRM </a:t>
            </a:r>
          </a:p>
          <a:p>
            <a:pPr lvl="1"/>
            <a:r>
              <a:rPr lang="en-US" sz="1800" dirty="0"/>
              <a:t>DBI - IVR Enhancement </a:t>
            </a:r>
          </a:p>
          <a:p>
            <a:pPr lvl="1"/>
            <a:r>
              <a:rPr lang="en-US" sz="1800" dirty="0"/>
              <a:t>JUV - VoIP Project ($0.5 m GF request  in FY 25)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13068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5F17957-A3B4-8F60-E8C7-45EB96DB03BC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521" y="108530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520" y="836859"/>
            <a:ext cx="8091459" cy="4066500"/>
          </a:xfrm>
        </p:spPr>
        <p:txBody>
          <a:bodyPr/>
          <a:lstStyle/>
          <a:p>
            <a:r>
              <a:rPr lang="en-US" dirty="0"/>
              <a:t>Customer &amp; Case Management </a:t>
            </a:r>
          </a:p>
          <a:p>
            <a:pPr lvl="1"/>
            <a:r>
              <a:rPr lang="en-US" dirty="0"/>
              <a:t>ADM- Permitting Database Replacement ($1.0m in FY26)</a:t>
            </a:r>
          </a:p>
          <a:p>
            <a:pPr lvl="1"/>
            <a:r>
              <a:rPr lang="en-US" dirty="0"/>
              <a:t>ADM- Digital building permit application platform (Phase 1 - PTS/Accela replacement) ($1.5m in FY25 and FY26)</a:t>
            </a:r>
          </a:p>
          <a:p>
            <a:pPr lvl="1"/>
            <a:r>
              <a:rPr lang="en-US" dirty="0"/>
              <a:t>CON- Public Integrity</a:t>
            </a:r>
          </a:p>
          <a:p>
            <a:pPr lvl="1"/>
            <a:r>
              <a:rPr lang="en-US" dirty="0"/>
              <a:t>CON- Service Desk &amp; Software Development </a:t>
            </a:r>
            <a:r>
              <a:rPr lang="en-US" dirty="0" err="1"/>
              <a:t>LifeCycle</a:t>
            </a:r>
            <a:r>
              <a:rPr lang="en-US" dirty="0"/>
              <a:t> tool</a:t>
            </a:r>
          </a:p>
          <a:p>
            <a:pPr lvl="1"/>
            <a:r>
              <a:rPr lang="en-US" dirty="0"/>
              <a:t>CON- Supplier &amp; Customer Contract Equity</a:t>
            </a:r>
          </a:p>
          <a:p>
            <a:pPr marL="558786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6684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D6E47B2-F689-5892-5EDA-61FA2D4DAF8C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146957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191" y="725079"/>
            <a:ext cx="8091459" cy="4331738"/>
          </a:xfrm>
        </p:spPr>
        <p:txBody>
          <a:bodyPr/>
          <a:lstStyle/>
          <a:p>
            <a:r>
              <a:rPr lang="en-US" dirty="0"/>
              <a:t>Customer &amp; Case Management </a:t>
            </a:r>
          </a:p>
          <a:p>
            <a:pPr lvl="1"/>
            <a:r>
              <a:rPr lang="en-US" dirty="0"/>
              <a:t>DAT- Electronic Subpoena Solution ($0.3m in FY25)</a:t>
            </a:r>
          </a:p>
          <a:p>
            <a:pPr lvl="1"/>
            <a:r>
              <a:rPr lang="en-US" dirty="0"/>
              <a:t>DEC -Child care waitlist database</a:t>
            </a:r>
          </a:p>
          <a:p>
            <a:pPr lvl="1"/>
            <a:r>
              <a:rPr lang="en-US" dirty="0"/>
              <a:t>DEC- Contract management system upgrade</a:t>
            </a:r>
          </a:p>
          <a:p>
            <a:pPr lvl="1"/>
            <a:r>
              <a:rPr lang="en-US" dirty="0"/>
              <a:t>DEC -Developmental screening online tool and data system</a:t>
            </a:r>
          </a:p>
          <a:p>
            <a:pPr lvl="1"/>
            <a:r>
              <a:rPr lang="en-US" dirty="0"/>
              <a:t>DHR- HR Modernization: Electronic Onboarding and e-Personnel Files ($1.3m in FY25)</a:t>
            </a:r>
          </a:p>
          <a:p>
            <a:pPr lvl="1"/>
            <a:endParaRPr lang="en-US" dirty="0"/>
          </a:p>
          <a:p>
            <a:pPr marL="558786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80666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3AFC200-E855-CB95-B0E6-E69721756680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146957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191" y="725079"/>
            <a:ext cx="8091459" cy="4331738"/>
          </a:xfrm>
        </p:spPr>
        <p:txBody>
          <a:bodyPr/>
          <a:lstStyle/>
          <a:p>
            <a:r>
              <a:rPr lang="en-US" dirty="0"/>
              <a:t>Customer &amp; Case Management </a:t>
            </a:r>
          </a:p>
          <a:p>
            <a:pPr lvl="1"/>
            <a:r>
              <a:rPr lang="en-US" dirty="0"/>
              <a:t>POL- </a:t>
            </a:r>
            <a:r>
              <a:rPr lang="en-US" dirty="0" err="1"/>
              <a:t>iSubpoena</a:t>
            </a:r>
            <a:r>
              <a:rPr lang="en-US" dirty="0"/>
              <a:t> ($0.3m in FY25) related to DAT </a:t>
            </a:r>
            <a:r>
              <a:rPr lang="en-US" dirty="0" err="1"/>
              <a:t>iSubpoena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RNT- Rent Board Modernization 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SHF - Jail Management System ($3.0m in FY25 and FY26)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0705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311D564-9B78-AB90-B5F6-7825151EC0F4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41930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826084"/>
            <a:ext cx="8091459" cy="4064323"/>
          </a:xfrm>
        </p:spPr>
        <p:txBody>
          <a:bodyPr/>
          <a:lstStyle/>
          <a:p>
            <a:r>
              <a:rPr lang="en-US" dirty="0"/>
              <a:t>Digitization &amp; Document/ Records Management</a:t>
            </a:r>
          </a:p>
          <a:p>
            <a:pPr lvl="1"/>
            <a:r>
              <a:rPr lang="en-US" dirty="0"/>
              <a:t> AAM- Digitization &amp; Camera System ($0.1m in FY25)</a:t>
            </a:r>
          </a:p>
          <a:p>
            <a:pPr lvl="1"/>
            <a:r>
              <a:rPr lang="en-US" dirty="0"/>
              <a:t>CON- Citywide Adoption &amp; Business Process Standardization</a:t>
            </a:r>
          </a:p>
          <a:p>
            <a:pPr lvl="1"/>
            <a:r>
              <a:rPr lang="en-US" dirty="0"/>
              <a:t>CON- Prior Pay Period Adjustment</a:t>
            </a:r>
          </a:p>
          <a:p>
            <a:pPr lvl="1"/>
            <a:r>
              <a:rPr lang="en-US" dirty="0"/>
              <a:t>DAT &amp; POL - Digital Evidence Management System (DEMS) ($0.2m in FY25 and $0.4m in FY26)</a:t>
            </a:r>
          </a:p>
          <a:p>
            <a:pPr lvl="1"/>
            <a:endParaRPr lang="en-US" dirty="0"/>
          </a:p>
          <a:p>
            <a:pPr marL="88898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10018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A23557A-7878-361D-461E-45692B6F69D4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41930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638305"/>
            <a:ext cx="8091459" cy="4137802"/>
          </a:xfrm>
        </p:spPr>
        <p:txBody>
          <a:bodyPr/>
          <a:lstStyle/>
          <a:p>
            <a:r>
              <a:rPr lang="en-US" dirty="0"/>
              <a:t>Infrastructure: Network &amp; Data Centers </a:t>
            </a:r>
          </a:p>
          <a:p>
            <a:pPr lvl="1"/>
            <a:r>
              <a:rPr lang="en-US" dirty="0"/>
              <a:t>AAM- Requesting funds to replace old camera storage servers and replace cameras ($0.3m in FY25)</a:t>
            </a:r>
          </a:p>
          <a:p>
            <a:pPr lvl="1"/>
            <a:r>
              <a:rPr lang="en-US" dirty="0"/>
              <a:t>ADM- Replace all aging video security switches at City Hall ($0.1m in FY25)</a:t>
            </a:r>
          </a:p>
          <a:p>
            <a:pPr lvl="1"/>
            <a:r>
              <a:rPr lang="en-US" dirty="0"/>
              <a:t>AIR- Citizens Broadband Radio Service (CBRS) Private LTE Cellular</a:t>
            </a:r>
          </a:p>
          <a:p>
            <a:pPr lvl="1"/>
            <a:r>
              <a:rPr lang="en-US" dirty="0"/>
              <a:t>AIR -Enterprise Infrastructure Information Management and Integration</a:t>
            </a:r>
          </a:p>
          <a:p>
            <a:pPr marL="558786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51476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5D19B32-9C57-6137-8A8D-A7BCA8F4AF89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71" y="0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92992"/>
            <a:ext cx="8091459" cy="4563825"/>
          </a:xfrm>
        </p:spPr>
        <p:txBody>
          <a:bodyPr/>
          <a:lstStyle/>
          <a:p>
            <a:r>
              <a:rPr lang="en-US" dirty="0"/>
              <a:t>Infrastructure: Network &amp; Data Centers </a:t>
            </a:r>
          </a:p>
          <a:p>
            <a:pPr lvl="1"/>
            <a:r>
              <a:rPr lang="en-US" dirty="0"/>
              <a:t>AIR- Network Hardware Lifecycle</a:t>
            </a:r>
          </a:p>
          <a:p>
            <a:pPr lvl="1"/>
            <a:r>
              <a:rPr lang="en-US" dirty="0"/>
              <a:t>ART- AV upgrades ($0.1m in FY25)</a:t>
            </a:r>
          </a:p>
          <a:p>
            <a:pPr lvl="1"/>
            <a:r>
              <a:rPr lang="en-US" dirty="0"/>
              <a:t>CON- Cloud Infrastructure Implementation</a:t>
            </a:r>
          </a:p>
          <a:p>
            <a:pPr lvl="1"/>
            <a:r>
              <a:rPr lang="en-US" dirty="0"/>
              <a:t>DEM- Citywide Data Center Certification Project ($0.2m in FY25 and $0.2m in FY26)</a:t>
            </a:r>
          </a:p>
          <a:p>
            <a:pPr lvl="1"/>
            <a:r>
              <a:rPr lang="en-US" dirty="0"/>
              <a:t>DPA -Migration to Cloud Computing ($0.6m in FY25)</a:t>
            </a:r>
          </a:p>
          <a:p>
            <a:pPr lvl="1"/>
            <a:r>
              <a:rPr lang="en-US" dirty="0"/>
              <a:t>JUV- Rubrik Online Backup System ($0.2m in FY25)</a:t>
            </a:r>
          </a:p>
          <a:p>
            <a:pPr marL="558786" lvl="1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95147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9563274-E7F7-F075-91AA-2B998CACFDB9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41930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638305"/>
            <a:ext cx="8091459" cy="4137802"/>
          </a:xfrm>
        </p:spPr>
        <p:txBody>
          <a:bodyPr/>
          <a:lstStyle/>
          <a:p>
            <a:r>
              <a:rPr lang="en-US" dirty="0"/>
              <a:t>Infrastructure: Network &amp; Data Centers </a:t>
            </a:r>
          </a:p>
          <a:p>
            <a:pPr lvl="1"/>
            <a:r>
              <a:rPr lang="en-US" dirty="0"/>
              <a:t>SHF - Server Backup and recovery software &amp; hardware system  ($0.4m in FY25)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TIS- Increase City Data Center Resiliency ($0.3m in FY25)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TIS- Cloud Center of Excellence ($1.0m in FY25 and $1.3m in FY26 )</a:t>
            </a:r>
          </a:p>
          <a:p>
            <a:pPr lvl="1"/>
            <a:r>
              <a:rPr lang="en-US" dirty="0"/>
              <a:t>TIS- Disaster Recovery for Critical City Applications ($1.0m in FY25 &amp;  FY26)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37328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6808E03-4092-D1D5-8863-C6DBC62F26A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69" y="106135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841" y="679217"/>
            <a:ext cx="8762624" cy="4180800"/>
          </a:xfrm>
        </p:spPr>
        <p:txBody>
          <a:bodyPr/>
          <a:lstStyle/>
          <a:p>
            <a:r>
              <a:rPr lang="en-US" dirty="0"/>
              <a:t>Major IT </a:t>
            </a:r>
          </a:p>
          <a:p>
            <a:pPr lvl="1"/>
            <a:r>
              <a:rPr lang="en-US" dirty="0"/>
              <a:t>ASR- Property Assessment and Tax Systems Replacement ($1.0m in FY25 and $2.0m in FY26)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DEM- Computer Aided Dispatch Replacement Project ($11.0 m in FY25 and $15.6m in FY26)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DEM – Public Safety Radio Replacement ($3.9m in FY25 and FY26)</a:t>
            </a:r>
          </a:p>
          <a:p>
            <a:pPr lvl="1"/>
            <a:r>
              <a:rPr lang="en-US" dirty="0"/>
              <a:t>FAM- Surveillance Technology Improvement Project (STIP) ($0.2m)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5289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E947B41-155D-D12E-A3D7-4046DE1F3EC9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81000" y="457201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Agenda</a:t>
            </a:r>
            <a:endParaRPr b="1" dirty="0"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459206" y="1077000"/>
            <a:ext cx="8684794" cy="40664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/>
              <a:t>Call to Order by Chair</a:t>
            </a:r>
          </a:p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/>
              <a:t>Roll Call</a:t>
            </a:r>
          </a:p>
          <a:p>
            <a:pPr marL="380365" indent="-380365">
              <a:spcBef>
                <a:spcPts val="0"/>
              </a:spcBef>
              <a:buSzPct val="114999"/>
            </a:pPr>
            <a:r>
              <a:rPr lang="en-US" sz="2100" dirty="0">
                <a:latin typeface="Rubik"/>
                <a:cs typeface="Rubik"/>
              </a:rPr>
              <a:t>General Public Comment </a:t>
            </a:r>
          </a:p>
          <a:p>
            <a:pPr marL="380365" indent="-380365">
              <a:spcBef>
                <a:spcPts val="0"/>
              </a:spcBef>
              <a:buSzPct val="114999"/>
            </a:pPr>
            <a:r>
              <a:rPr lang="en-US" sz="2100" dirty="0">
                <a:latin typeface="Rubik"/>
                <a:cs typeface="Rubik"/>
              </a:rPr>
              <a:t>Department Updates and Announcements</a:t>
            </a:r>
          </a:p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>
                <a:latin typeface="Rubik"/>
                <a:cs typeface="Rubik"/>
              </a:rPr>
              <a:t>Approval of Meeting Minutes from April 7th, 2023 (Action Item) </a:t>
            </a:r>
          </a:p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/>
              <a:t>Review FY2024- 2025 &amp; FY2025- 2026 COIT Application Submissions</a:t>
            </a:r>
          </a:p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/>
              <a:t>Review evaluation criteria for project submissions</a:t>
            </a:r>
          </a:p>
          <a:p>
            <a:pPr marL="380365" indent="-380365">
              <a:spcBef>
                <a:spcPts val="0"/>
              </a:spcBef>
              <a:buSzPct val="115000"/>
            </a:pPr>
            <a:r>
              <a:rPr lang="en-US" sz="2100" dirty="0"/>
              <a:t>Adjournment</a:t>
            </a:r>
          </a:p>
          <a:p>
            <a:pPr marL="456565" lvl="1" indent="0">
              <a:buNone/>
            </a:pPr>
            <a:endParaRPr dirty="0">
              <a:latin typeface="Rubik" panose="020B0604020202020204" charset="0"/>
              <a:cs typeface="Rubik" panose="020B060402020202020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AFAAA0-BDDA-422A-8B77-77A59438DA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6808E03-4092-D1D5-8863-C6DBC62F26A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769" y="106135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535" y="1159329"/>
            <a:ext cx="8762624" cy="3503887"/>
          </a:xfrm>
        </p:spPr>
        <p:txBody>
          <a:bodyPr/>
          <a:lstStyle/>
          <a:p>
            <a:r>
              <a:rPr lang="en-US" dirty="0"/>
              <a:t>Major IT </a:t>
            </a:r>
          </a:p>
          <a:p>
            <a:pPr lvl="1"/>
            <a:r>
              <a:rPr lang="en-US" dirty="0"/>
              <a:t>POL- NIBRS-Compliant RMS ($6.2m in FY25 and $7.0m in FY26)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TIS- VOIP and LAN Modernization ($1.3m in FY26)</a:t>
            </a:r>
          </a:p>
          <a:p>
            <a:pPr lvl="1"/>
            <a:r>
              <a:rPr lang="en-US" dirty="0"/>
              <a:t>TTX- Business Tax Application ($1.0m in FY25)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43473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0C33E25-8612-1C69-6B03-C7B5FF4A041A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Residential Services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ADM- Quality &amp; accessibility funding for migration of City websites ($0.9m in FY25 &amp; FY26)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30609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439C446-44F1-B2CE-0615-ED01C50CCC4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6699" y="1226134"/>
            <a:ext cx="8575222" cy="3163800"/>
          </a:xfrm>
        </p:spPr>
        <p:txBody>
          <a:bodyPr/>
          <a:lstStyle/>
          <a:p>
            <a:r>
              <a:rPr lang="en-US" dirty="0"/>
              <a:t>Resource Management</a:t>
            </a:r>
          </a:p>
          <a:p>
            <a:pPr lvl="1"/>
            <a:r>
              <a:rPr lang="en-US" dirty="0"/>
              <a:t> AIR- Infrastructure Capital Portfolio Management and Planning</a:t>
            </a:r>
          </a:p>
          <a:p>
            <a:pPr lvl="1"/>
            <a:r>
              <a:rPr lang="en-US" dirty="0"/>
              <a:t>CON- Organizational Transformation</a:t>
            </a:r>
          </a:p>
          <a:p>
            <a:pPr lvl="1"/>
            <a:r>
              <a:rPr lang="en-US" dirty="0"/>
              <a:t>DHR- Disaster Service Worker Management System ($0.4m in FY25)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45527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C6C2930-45AE-B32E-372B-009F7AF3E1C5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Risk Management: Cybersecurity &amp; Business Continuity</a:t>
            </a:r>
          </a:p>
          <a:p>
            <a:pPr lvl="1"/>
            <a:r>
              <a:rPr lang="en-US" dirty="0"/>
              <a:t>AIR- Dynamic Network Port Security</a:t>
            </a:r>
          </a:p>
          <a:p>
            <a:pPr lvl="1"/>
            <a:r>
              <a:rPr lang="en-US" dirty="0"/>
              <a:t>DEM- Perimeter and Building Video Security System Replacement ($0.5m in FY25) 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771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5079518-6063-7BA3-89A7-B3BA2E3C36CD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95CB9368-87E2-EB3A-6C93-2534AFE7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51" y="86683"/>
            <a:ext cx="8091458" cy="619800"/>
          </a:xfrm>
        </p:spPr>
        <p:txBody>
          <a:bodyPr/>
          <a:lstStyle/>
          <a:p>
            <a:r>
              <a:rPr lang="en-US" dirty="0"/>
              <a:t>FY 24-25 COIT applications by theme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530EA3-2F6A-5432-A3D1-1A8E083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841" y="481350"/>
            <a:ext cx="8661930" cy="4662147"/>
          </a:xfrm>
        </p:spPr>
        <p:txBody>
          <a:bodyPr/>
          <a:lstStyle/>
          <a:p>
            <a:r>
              <a:rPr lang="en-US" dirty="0"/>
              <a:t>Staff Collaborative Tools – Data Analysis/ Data Sharing</a:t>
            </a:r>
          </a:p>
          <a:p>
            <a:pPr lvl="1"/>
            <a:r>
              <a:rPr lang="en-US" dirty="0"/>
              <a:t> CON- Implementation of a ServiceDesk Chatbot</a:t>
            </a:r>
          </a:p>
          <a:p>
            <a:pPr lvl="1"/>
            <a:r>
              <a:rPr lang="en-US" dirty="0"/>
              <a:t>DEC- Early childhood data warehouse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DHR- Employee Access to their City (Intranet/Employee Portal) ($1.3m GF request in FY25)</a:t>
            </a:r>
          </a:p>
          <a:p>
            <a:pPr lvl="1"/>
            <a:r>
              <a:rPr lang="en-US" dirty="0"/>
              <a:t>DPA- Joint DPA and SFPD Data Sharing ($0.2m in FY25)</a:t>
            </a:r>
          </a:p>
          <a:p>
            <a:pPr lvl="1"/>
            <a:r>
              <a:rPr lang="en-US" dirty="0"/>
              <a:t>TIS- Generative AI Center of Excellence ($1.5 m FY25 and $1.6m in FY26)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D93DFA-3ABE-6210-DEEF-B76FD9CB426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18917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FC20-20FD-5882-2F8D-337A285D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0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New GF request projects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E1D96-FDDC-4F8C-5441-E00D0717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056" y="411008"/>
            <a:ext cx="8091459" cy="5508099"/>
          </a:xfrm>
        </p:spPr>
        <p:txBody>
          <a:bodyPr/>
          <a:lstStyle/>
          <a:p>
            <a:r>
              <a:rPr lang="en-US" dirty="0"/>
              <a:t>ADM</a:t>
            </a:r>
          </a:p>
          <a:p>
            <a:pPr lvl="1"/>
            <a:r>
              <a:rPr lang="en-US" dirty="0"/>
              <a:t>Replace all aging video security switches at City Hall</a:t>
            </a:r>
          </a:p>
          <a:p>
            <a:pPr lvl="1"/>
            <a:r>
              <a:rPr lang="en-US" dirty="0"/>
              <a:t>Permitting Database Replacement</a:t>
            </a:r>
          </a:p>
          <a:p>
            <a:pPr lvl="1"/>
            <a:r>
              <a:rPr lang="en-US" dirty="0"/>
              <a:t>Digital building permit application platform</a:t>
            </a:r>
          </a:p>
          <a:p>
            <a:r>
              <a:rPr lang="en-US" dirty="0"/>
              <a:t>ART</a:t>
            </a:r>
          </a:p>
          <a:p>
            <a:pPr lvl="1"/>
            <a:r>
              <a:rPr lang="en-US" dirty="0"/>
              <a:t>AV upgrades </a:t>
            </a:r>
          </a:p>
          <a:p>
            <a:r>
              <a:rPr lang="en-US" dirty="0"/>
              <a:t>DEM </a:t>
            </a:r>
          </a:p>
          <a:p>
            <a:pPr lvl="1"/>
            <a:r>
              <a:rPr lang="en-US" dirty="0"/>
              <a:t>Citywide Data Center Certification Project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B9C17-1CB4-632F-57B2-73A1A78254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6381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FC20-20FD-5882-2F8D-337A285D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108" y="50902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New GF request projects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E1D96-FDDC-4F8C-5441-E00D0717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2841" y="364096"/>
            <a:ext cx="8553451" cy="4692721"/>
          </a:xfrm>
        </p:spPr>
        <p:txBody>
          <a:bodyPr/>
          <a:lstStyle/>
          <a:p>
            <a:r>
              <a:rPr lang="en-US" dirty="0"/>
              <a:t>DAT &amp; POL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Digital Evidence Management System (DEMS)</a:t>
            </a:r>
          </a:p>
          <a:p>
            <a:pPr>
              <a:lnSpc>
                <a:spcPct val="100000"/>
              </a:lnSpc>
            </a:pPr>
            <a:r>
              <a:rPr lang="en-US" dirty="0"/>
              <a:t>JUV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Rubrik Online Backup Archiving System</a:t>
            </a:r>
          </a:p>
          <a:p>
            <a:pPr>
              <a:lnSpc>
                <a:spcPct val="100000"/>
              </a:lnSpc>
            </a:pPr>
            <a:r>
              <a:rPr lang="en-US" dirty="0"/>
              <a:t>TIS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Generative AI Center of Excellence 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&amp; Disaster Recovery for Critical City Applications</a:t>
            </a:r>
          </a:p>
          <a:p>
            <a:pPr>
              <a:lnSpc>
                <a:spcPct val="100000"/>
              </a:lnSpc>
            </a:pPr>
            <a:r>
              <a:rPr lang="en-US" dirty="0"/>
              <a:t>\TTX  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solidFill>
                  <a:srgbClr val="607889"/>
                </a:solidFill>
                <a:latin typeface="Rubik Light"/>
                <a:cs typeface="Rubik Light"/>
              </a:rPr>
              <a:t>Business Tax Application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558786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B9C17-1CB4-632F-57B2-73A1A78254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96185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FC20-20FD-5882-2F8D-337A285D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71" y="141931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New Non-COIT funded projects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E1D96-FDDC-4F8C-5441-E00D0717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027" y="638304"/>
            <a:ext cx="8264980" cy="4363265"/>
          </a:xfrm>
        </p:spPr>
        <p:txBody>
          <a:bodyPr/>
          <a:lstStyle/>
          <a:p>
            <a:r>
              <a:rPr lang="en-US" dirty="0"/>
              <a:t>AIR</a:t>
            </a:r>
          </a:p>
          <a:p>
            <a:pPr lvl="1"/>
            <a:r>
              <a:rPr lang="en-US" dirty="0"/>
              <a:t>Citizens Broadband Radio Service (CBRS) Private LTE Cellular</a:t>
            </a:r>
          </a:p>
          <a:p>
            <a:pPr lvl="1"/>
            <a:r>
              <a:rPr lang="en-US" dirty="0"/>
              <a:t>Dynamic Network Port Security</a:t>
            </a:r>
          </a:p>
          <a:p>
            <a:pPr lvl="1"/>
            <a:r>
              <a:rPr lang="en-US" dirty="0"/>
              <a:t>Enterprise Infrastructure Information Management and Integration</a:t>
            </a:r>
          </a:p>
          <a:p>
            <a:pPr lvl="1"/>
            <a:r>
              <a:rPr lang="en-US" dirty="0"/>
              <a:t>Infrastructure Capital Portfolio Management and Planning</a:t>
            </a:r>
          </a:p>
          <a:p>
            <a:pPr lvl="1"/>
            <a:r>
              <a:rPr lang="en-US" dirty="0"/>
              <a:t>Network Hardware Lifecycle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B9C17-1CB4-632F-57B2-73A1A78254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943184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9FC20-20FD-5882-2F8D-337A285D3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271" y="141931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New Non-COIT funded projects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E1D96-FDDC-4F8C-5441-E00D0717A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027" y="638304"/>
            <a:ext cx="8264980" cy="4363265"/>
          </a:xfrm>
        </p:spPr>
        <p:txBody>
          <a:bodyPr/>
          <a:lstStyle/>
          <a:p>
            <a:r>
              <a:rPr lang="en-US" dirty="0"/>
              <a:t>DBI</a:t>
            </a:r>
          </a:p>
          <a:p>
            <a:pPr lvl="1"/>
            <a:r>
              <a:rPr lang="en-US" dirty="0"/>
              <a:t>Lightweight CRM</a:t>
            </a:r>
          </a:p>
          <a:p>
            <a:pPr lvl="1"/>
            <a:r>
              <a:rPr lang="en-US" dirty="0"/>
              <a:t>IVR Enhancement</a:t>
            </a:r>
          </a:p>
          <a:p>
            <a:r>
              <a:rPr lang="en-US" dirty="0"/>
              <a:t>CON</a:t>
            </a:r>
          </a:p>
          <a:p>
            <a:pPr lvl="1"/>
            <a:r>
              <a:rPr lang="en-US" dirty="0"/>
              <a:t>Cloud Infrastructure Implementation</a:t>
            </a:r>
          </a:p>
          <a:p>
            <a:pPr marL="558786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AB9C17-1CB4-632F-57B2-73A1A78254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50176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1DE95BE-D3A0-64D0-8548-97CE928D4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Questions/Discussion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505DD-44F0-1E26-93FC-B0FB74B6E9C3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8594725" y="4662488"/>
            <a:ext cx="549275" cy="39370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29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8474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19DC326-B801-1B3C-9202-5C14C593F99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81000" y="506288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600" b="1" dirty="0"/>
              <a:t>Item Number 3</a:t>
            </a:r>
            <a:endParaRPr sz="3600" b="1"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81000" y="1754225"/>
            <a:ext cx="8520600" cy="934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" sz="2800" dirty="0"/>
              <a:t>General Public Comment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3A82F-F62B-4902-9A7C-4C9784A590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/>
          </a:p>
        </p:txBody>
      </p:sp>
      <p:sp>
        <p:nvSpPr>
          <p:cNvPr id="5" name="Google Shape;115;p23">
            <a:extLst>
              <a:ext uri="{FF2B5EF4-FFF2-40B4-BE49-F238E27FC236}">
                <a16:creationId xmlns:a16="http://schemas.microsoft.com/office/drawing/2014/main" id="{8864E20C-00C8-4095-85F7-4D1B4BFE3177}"/>
              </a:ext>
            </a:extLst>
          </p:cNvPr>
          <p:cNvSpPr txBox="1">
            <a:spLocks/>
          </p:cNvSpPr>
          <p:nvPr/>
        </p:nvSpPr>
        <p:spPr>
          <a:xfrm>
            <a:off x="381000" y="2472109"/>
            <a:ext cx="8520600" cy="93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9" marR="0" lvl="0" indent="-368291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ct val="100000"/>
              <a:buFont typeface="Rubik Light"/>
              <a:buChar char="●"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defRPr>
            </a:lvl1pPr>
            <a:lvl2pPr marL="914377" marR="0" lvl="1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566" marR="0" lvl="2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754" marR="0" lvl="3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5943" marR="0" lvl="4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131" marR="0" lvl="5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320" marR="0" lvl="6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509" marR="0" lvl="7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697" marR="0" lvl="8" indent="-317492" algn="l" rtl="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>
              <a:buFont typeface="Rubik Light"/>
              <a:buNone/>
            </a:pPr>
            <a:r>
              <a:rPr lang="en-US" sz="1800" dirty="0">
                <a:solidFill>
                  <a:srgbClr val="212123"/>
                </a:solidFill>
                <a:latin typeface="Rubik Light" panose="020B0604020202020204" charset="-79"/>
                <a:cs typeface="Rubik Light" panose="020B0604020202020204" charset="-79"/>
              </a:rPr>
              <a:t>Discussion</a:t>
            </a:r>
          </a:p>
          <a:p>
            <a:pPr marL="0" indent="0">
              <a:buFont typeface="Rubik Light"/>
              <a:buNone/>
            </a:pPr>
            <a:endParaRPr lang="en" sz="1800" dirty="0">
              <a:solidFill>
                <a:srgbClr val="212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77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CE2EB67-14BE-4D15-6BDE-9B9B1B2F5033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81000" y="506288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600" b="1" dirty="0"/>
              <a:t>Item Number 7</a:t>
            </a:r>
            <a:endParaRPr sz="3600" b="1"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81000" y="1754225"/>
            <a:ext cx="8520600" cy="934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800" dirty="0"/>
              <a:t>Review evaluation criteria for project submissions</a:t>
            </a:r>
            <a:endParaRPr lang="en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3A82F-F62B-4902-9A7C-4C9784A590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30</a:t>
            </a:fld>
            <a:endParaRPr lang="en"/>
          </a:p>
        </p:txBody>
      </p:sp>
      <p:sp>
        <p:nvSpPr>
          <p:cNvPr id="5" name="Google Shape;115;p23">
            <a:extLst>
              <a:ext uri="{FF2B5EF4-FFF2-40B4-BE49-F238E27FC236}">
                <a16:creationId xmlns:a16="http://schemas.microsoft.com/office/drawing/2014/main" id="{8864E20C-00C8-4095-85F7-4D1B4BFE3177}"/>
              </a:ext>
            </a:extLst>
          </p:cNvPr>
          <p:cNvSpPr txBox="1">
            <a:spLocks/>
          </p:cNvSpPr>
          <p:nvPr/>
        </p:nvSpPr>
        <p:spPr>
          <a:xfrm>
            <a:off x="381000" y="2472109"/>
            <a:ext cx="8520600" cy="93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9" marR="0" lvl="0" indent="-368291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ct val="100000"/>
              <a:buFont typeface="Rubik Light"/>
              <a:buChar char="●"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defRPr>
            </a:lvl1pPr>
            <a:lvl2pPr marL="914377" marR="0" lvl="1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566" marR="0" lvl="2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754" marR="0" lvl="3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5943" marR="0" lvl="4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131" marR="0" lvl="5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320" marR="0" lvl="6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509" marR="0" lvl="7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697" marR="0" lvl="8" indent="-317492" algn="l" rtl="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>
              <a:buFont typeface="Rubik Light"/>
              <a:buNone/>
            </a:pPr>
            <a:r>
              <a:rPr lang="en-US" sz="1800" dirty="0">
                <a:solidFill>
                  <a:srgbClr val="212123"/>
                </a:solidFill>
                <a:latin typeface="Rubik Light" panose="020B0604020202020204" charset="-79"/>
                <a:cs typeface="Rubik Light" panose="020B0604020202020204" charset="-79"/>
              </a:rPr>
              <a:t>Discussion </a:t>
            </a:r>
          </a:p>
          <a:p>
            <a:pPr marL="0" indent="0">
              <a:buFont typeface="Rubik Light"/>
              <a:buNone/>
            </a:pPr>
            <a:endParaRPr lang="en" sz="1800" dirty="0">
              <a:solidFill>
                <a:srgbClr val="212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529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DFE885-689A-E39D-E815-66488E5C3C5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A8F1C4A8-2DDF-D9C9-1EAD-C24C6AAA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2606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FY 24-25 Evaluation Form 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8A5CDB8-4AFD-4653-2779-B9DDF7794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938464"/>
            <a:ext cx="8091459" cy="2155800"/>
          </a:xfrm>
        </p:spPr>
        <p:txBody>
          <a:bodyPr/>
          <a:lstStyle/>
          <a:p>
            <a:pPr marL="484620" marR="182880" lvl="1" fontAlgn="t">
              <a:spcBef>
                <a:spcPts val="105"/>
              </a:spcBef>
            </a:pPr>
            <a:endParaRPr lang="en-US" sz="1000" b="0" i="0" u="none" strike="noStrike" dirty="0">
              <a:effectLst/>
              <a:latin typeface="Arial" panose="020B0604020202020204" pitchFamily="34" charset="0"/>
            </a:endParaRPr>
          </a:p>
          <a:p>
            <a:pPr lvl="1"/>
            <a:endParaRPr lang="en-US" dirty="0"/>
          </a:p>
          <a:p>
            <a:pPr marL="596885" lvl="1" indent="0">
              <a:buNone/>
            </a:pPr>
            <a:endParaRPr lang="en-US" dirty="0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C66AA4B6-A3BA-DB08-CCF7-82B448E0F9C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</p:spPr>
        <p:txBody>
          <a:bodyPr/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" smtClean="0"/>
              <a:pPr>
                <a:spcAft>
                  <a:spcPts val="600"/>
                </a:spcAft>
              </a:pPr>
              <a:t>31</a:t>
            </a:fld>
            <a:endParaRPr lang="en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5385DA-3C0D-BAFD-079A-B8686F95A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737349"/>
              </p:ext>
            </p:extLst>
          </p:nvPr>
        </p:nvGraphicFramePr>
        <p:xfrm>
          <a:off x="381001" y="820020"/>
          <a:ext cx="8091457" cy="3925412"/>
        </p:xfrm>
        <a:graphic>
          <a:graphicData uri="http://schemas.openxmlformats.org/drawingml/2006/table">
            <a:tbl>
              <a:tblPr firstRow="1" bandRow="1"/>
              <a:tblGrid>
                <a:gridCol w="2944761">
                  <a:extLst>
                    <a:ext uri="{9D8B030D-6E8A-4147-A177-3AD203B41FA5}">
                      <a16:colId xmlns:a16="http://schemas.microsoft.com/office/drawing/2014/main" val="1962960222"/>
                    </a:ext>
                  </a:extLst>
                </a:gridCol>
                <a:gridCol w="5146696">
                  <a:extLst>
                    <a:ext uri="{9D8B030D-6E8A-4147-A177-3AD203B41FA5}">
                      <a16:colId xmlns:a16="http://schemas.microsoft.com/office/drawing/2014/main" val="2515089216"/>
                    </a:ext>
                  </a:extLst>
                </a:gridCol>
              </a:tblGrid>
              <a:tr h="127819"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1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Criteria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Description 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851162"/>
                  </a:ext>
                </a:extLst>
              </a:tr>
              <a:tr h="1851362">
                <a:tc>
                  <a:txBody>
                    <a:bodyPr/>
                    <a:lstStyle/>
                    <a:p>
                      <a:pPr marL="27305" marR="356870">
                        <a:lnSpc>
                          <a:spcPct val="12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</a:t>
                      </a:r>
                      <a:r>
                        <a:rPr lang="en-US" sz="1800" b="1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Definition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(User</a:t>
                      </a:r>
                      <a:r>
                        <a:rPr lang="en-US" sz="1800" kern="0" spc="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Research, Alternatives)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81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" marR="91440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User</a:t>
                      </a:r>
                      <a:r>
                        <a:rPr lang="en-US" sz="1800" kern="0" spc="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issues</a:t>
                      </a:r>
                      <a:r>
                        <a:rPr lang="en-US" sz="1800" kern="0" spc="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-4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journey</a:t>
                      </a: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well</a:t>
                      </a:r>
                      <a:r>
                        <a:rPr lang="en-US" sz="1800" kern="0" spc="-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understood.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r>
                        <a:rPr lang="en-US" sz="1800" kern="0" spc="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quantitative</a:t>
                      </a:r>
                      <a:r>
                        <a:rPr lang="en-US" sz="1800" kern="0" spc="-6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measures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used</a:t>
                      </a:r>
                      <a:r>
                        <a:rPr lang="en-US" sz="1800" kern="0" spc="1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800" kern="0" spc="-4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identify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</a:t>
                      </a:r>
                      <a:r>
                        <a:rPr lang="en-US" sz="1800" kern="0" spc="-6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problems.</a:t>
                      </a:r>
                      <a:r>
                        <a:rPr lang="en-US" sz="1800" kern="0" spc="-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Equity</a:t>
                      </a:r>
                      <a:r>
                        <a:rPr lang="en-US" sz="1800" kern="0" spc="-1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analysis</a:t>
                      </a: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incorporated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problem</a:t>
                      </a:r>
                      <a:r>
                        <a:rPr lang="en-US" sz="1800" kern="0" spc="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definition.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155575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  <a:r>
                        <a:rPr lang="en-US" sz="1800" kern="0" spc="-6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state measures</a:t>
                      </a:r>
                      <a:r>
                        <a:rPr lang="en-US" sz="1800" kern="0" spc="-5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already</a:t>
                      </a:r>
                      <a:r>
                        <a:rPr lang="en-US" sz="1800" kern="0" spc="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</a:t>
                      </a:r>
                      <a:r>
                        <a:rPr lang="en-US" sz="1800" kern="0" spc="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used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inform</a:t>
                      </a:r>
                      <a:r>
                        <a:rPr lang="en-US" sz="1800" kern="0" spc="-4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design.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90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89392"/>
                  </a:ext>
                </a:extLst>
              </a:tr>
              <a:tr h="749369">
                <a:tc>
                  <a:txBody>
                    <a:bodyPr/>
                    <a:lstStyle/>
                    <a:p>
                      <a:pPr marL="27305" marR="182880">
                        <a:lnSpc>
                          <a:spcPct val="125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Strategic</a:t>
                      </a:r>
                      <a:r>
                        <a:rPr lang="en-US" sz="1800" b="1" kern="0" spc="-4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Alignment</a:t>
                      </a:r>
                      <a:r>
                        <a:rPr lang="en-US" sz="1800" b="1" kern="0" spc="4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5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r>
                        <a:rPr lang="en-US" sz="1800" b="1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Project</a:t>
                      </a:r>
                      <a:r>
                        <a:rPr lang="en-US" sz="1800" b="1" kern="0" spc="-4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Benefits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333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18415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r>
                        <a:rPr lang="en-US" sz="1800" kern="0" spc="4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alignment</a:t>
                      </a:r>
                      <a:r>
                        <a:rPr lang="en-US" sz="1800" kern="0" spc="-10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800" kern="0" spc="-1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Mayoral</a:t>
                      </a:r>
                      <a:r>
                        <a:rPr lang="en-US" sz="1800" kern="0" spc="-2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4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priorities,</a:t>
                      </a:r>
                      <a:r>
                        <a:rPr lang="en-US" sz="1800" kern="0" spc="2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including</a:t>
                      </a:r>
                      <a:r>
                        <a:rPr lang="en-US" sz="1800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advancing</a:t>
                      </a:r>
                      <a:r>
                        <a:rPr lang="en-US" sz="1800" kern="0" spc="-9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City</a:t>
                      </a:r>
                      <a:r>
                        <a:rPr lang="en-US" sz="1800" kern="0" spc="1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2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333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399075"/>
                  </a:ext>
                </a:extLst>
              </a:tr>
              <a:tr h="712922">
                <a:tc>
                  <a:txBody>
                    <a:bodyPr/>
                    <a:lstStyle/>
                    <a:p>
                      <a:pPr marL="27305" marR="347345">
                        <a:lnSpc>
                          <a:spcPts val="13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(Strategic</a:t>
                      </a:r>
                      <a:r>
                        <a:rPr lang="en-US" sz="1800" kern="0" spc="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Priority,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Quantifiable</a:t>
                      </a:r>
                      <a:r>
                        <a:rPr lang="en-US" sz="1800" kern="0" spc="-3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Impact)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63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en-US" sz="1800" kern="0" spc="-1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equity</a:t>
                      </a:r>
                      <a:r>
                        <a:rPr lang="en-US" sz="1800" kern="0" spc="-5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goals.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0000"/>
                        </a:lnSpc>
                        <a:spcBef>
                          <a:spcPts val="645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</a:t>
                      </a:r>
                      <a:r>
                        <a:rPr lang="en-US" sz="1800" kern="0" spc="-4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will</a:t>
                      </a:r>
                      <a:r>
                        <a:rPr lang="en-US" sz="1800" kern="0" spc="-2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transform</a:t>
                      </a:r>
                      <a:r>
                        <a:rPr lang="en-US" sz="1800" kern="0" spc="2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service</a:t>
                      </a:r>
                      <a:r>
                        <a:rPr lang="en-US" sz="1800" kern="0" spc="-5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experience</a:t>
                      </a:r>
                      <a:r>
                        <a:rPr lang="en-US" sz="1800" kern="0" spc="-4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25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2349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33569"/>
                  </a:ext>
                </a:extLst>
              </a:tr>
              <a:tr h="224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00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users</a:t>
                      </a:r>
                      <a:r>
                        <a:rPr lang="en-US" sz="1800" kern="0" spc="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</a:t>
                      </a:r>
                      <a:r>
                        <a:rPr lang="en-US" sz="1800" kern="0" spc="-5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administrators.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2349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81875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CBA700-CA79-37EB-8E12-998BAB721C7C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A8F1C4A8-2DDF-D9C9-1EAD-C24C6AAA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4365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FY 24-25 Evaluation Form 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8A5CDB8-4AFD-4653-2779-B9DDF7794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938464"/>
            <a:ext cx="8091459" cy="2155800"/>
          </a:xfrm>
        </p:spPr>
        <p:txBody>
          <a:bodyPr/>
          <a:lstStyle/>
          <a:p>
            <a:pPr marL="484620" marR="182880" lvl="1" fontAlgn="t">
              <a:spcBef>
                <a:spcPts val="105"/>
              </a:spcBef>
            </a:pPr>
            <a:endParaRPr lang="en-US" sz="1000" b="0" i="0" u="none" strike="noStrike" dirty="0">
              <a:effectLst/>
              <a:latin typeface="Arial" panose="020B0604020202020204" pitchFamily="34" charset="0"/>
            </a:endParaRPr>
          </a:p>
          <a:p>
            <a:pPr lvl="1"/>
            <a:endParaRPr lang="en-US" dirty="0"/>
          </a:p>
          <a:p>
            <a:pPr marL="596885" lvl="1" indent="0">
              <a:buNone/>
            </a:pPr>
            <a:endParaRPr lang="en-US" dirty="0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C66AA4B6-A3BA-DB08-CCF7-82B448E0F9C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</p:spPr>
        <p:txBody>
          <a:bodyPr/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" smtClean="0"/>
              <a:pPr>
                <a:spcAft>
                  <a:spcPts val="600"/>
                </a:spcAft>
              </a:pPr>
              <a:t>32</a:t>
            </a:fld>
            <a:endParaRPr lang="en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5385DA-3C0D-BAFD-079A-B8686F95A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25292"/>
              </p:ext>
            </p:extLst>
          </p:nvPr>
        </p:nvGraphicFramePr>
        <p:xfrm>
          <a:off x="122841" y="662094"/>
          <a:ext cx="8927458" cy="4506292"/>
        </p:xfrm>
        <a:graphic>
          <a:graphicData uri="http://schemas.openxmlformats.org/drawingml/2006/table">
            <a:tbl>
              <a:tblPr firstRow="1" bandRow="1"/>
              <a:tblGrid>
                <a:gridCol w="3249010">
                  <a:extLst>
                    <a:ext uri="{9D8B030D-6E8A-4147-A177-3AD203B41FA5}">
                      <a16:colId xmlns:a16="http://schemas.microsoft.com/office/drawing/2014/main" val="1962960222"/>
                    </a:ext>
                  </a:extLst>
                </a:gridCol>
                <a:gridCol w="5678448">
                  <a:extLst>
                    <a:ext uri="{9D8B030D-6E8A-4147-A177-3AD203B41FA5}">
                      <a16:colId xmlns:a16="http://schemas.microsoft.com/office/drawing/2014/main" val="2515089216"/>
                    </a:ext>
                  </a:extLst>
                </a:gridCol>
              </a:tblGrid>
              <a:tr h="329110"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1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Criteria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Description 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851162"/>
                  </a:ext>
                </a:extLst>
              </a:tr>
              <a:tr h="1647680">
                <a:tc>
                  <a:txBody>
                    <a:bodyPr/>
                    <a:lstStyle/>
                    <a:p>
                      <a:pPr marL="27305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</a:t>
                      </a:r>
                      <a:r>
                        <a:rPr lang="en-US" sz="1800" b="1" kern="0" spc="-7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</a:t>
                      </a:r>
                      <a:r>
                        <a:rPr lang="en-US" sz="1800" b="1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 </a:t>
                      </a:r>
                      <a:r>
                        <a:rPr 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Change</a:t>
                      </a:r>
                      <a:r>
                        <a:rPr lang="en-US" sz="1800" b="1" kern="0" spc="6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(Role</a:t>
                      </a:r>
                      <a:r>
                        <a:rPr lang="en-US" sz="1800" kern="0" spc="-4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1800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Business, Prototyping)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810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Business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processes</a:t>
                      </a:r>
                      <a:r>
                        <a:rPr lang="en-US" sz="1800" kern="0" spc="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mapped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out,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changes already taking place before technology solutions.</a:t>
                      </a:r>
                    </a:p>
                    <a:p>
                      <a:pPr marL="27305" marR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CM is paired tightly with user-testing &amp; feedback loops.</a:t>
                      </a:r>
                    </a:p>
                    <a:p>
                      <a:pPr marL="27305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810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89392"/>
                  </a:ext>
                </a:extLst>
              </a:tr>
              <a:tr h="2529502"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Architecture</a:t>
                      </a:r>
                      <a:r>
                        <a:rPr lang="en-US" sz="1800" b="1" kern="0" spc="-4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7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(Data,</a:t>
                      </a:r>
                      <a:r>
                        <a:rPr lang="en-US" sz="1800" kern="0" spc="-4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Security)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47625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155575">
                        <a:lnSpc>
                          <a:spcPct val="100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</a:t>
                      </a:r>
                      <a:r>
                        <a:rPr lang="en-US" sz="1800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solution</a:t>
                      </a:r>
                      <a:r>
                        <a:rPr lang="en-US" sz="1800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architecture</a:t>
                      </a:r>
                      <a:r>
                        <a:rPr lang="en-US" sz="1800" kern="0" spc="-6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defines</a:t>
                      </a:r>
                      <a:r>
                        <a:rPr lang="en-US" sz="1800" kern="0" spc="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policies,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procedures,</a:t>
                      </a:r>
                      <a:r>
                        <a:rPr lang="en-US" sz="1800" kern="0" spc="-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</a:t>
                      </a:r>
                      <a:r>
                        <a:rPr lang="en-US" sz="1800" kern="0" spc="-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hardware,</a:t>
                      </a:r>
                      <a:r>
                        <a:rPr lang="en-US" sz="1800" kern="0" spc="4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r>
                        <a:rPr lang="en-US" sz="1800" kern="0" spc="-6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-5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components</a:t>
                      </a:r>
                      <a:r>
                        <a:rPr lang="en-US" sz="1800" kern="0" spc="-10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&amp; integration</a:t>
                      </a:r>
                      <a:r>
                        <a:rPr lang="en-US" sz="1800" kern="0" spc="5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800" kern="0" spc="-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existing</a:t>
                      </a: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system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application</a:t>
                      </a:r>
                      <a:r>
                        <a:rPr lang="en-US" sz="1800" kern="0" spc="-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components.</a:t>
                      </a:r>
                    </a:p>
                    <a:p>
                      <a:pPr marL="27305" marR="155575">
                        <a:lnSpc>
                          <a:spcPct val="100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173990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r>
                        <a:rPr lang="en-US" sz="1800" kern="0" spc="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alignment</a:t>
                      </a:r>
                      <a:r>
                        <a:rPr lang="en-US" sz="1800" kern="0" spc="-10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800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CCSF</a:t>
                      </a:r>
                      <a:r>
                        <a:rPr lang="en-US" sz="1800" kern="0" spc="-9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standards,</a:t>
                      </a:r>
                      <a:r>
                        <a:rPr lang="en-US" sz="1800" kern="0" spc="7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policies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-5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enterprise</a:t>
                      </a:r>
                      <a:r>
                        <a:rPr lang="en-US" sz="1800" kern="0" spc="7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shared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services</a:t>
                      </a:r>
                      <a:r>
                        <a:rPr lang="en-US" sz="1800" kern="0" spc="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models.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0000"/>
                        </a:lnSpc>
                        <a:spcBef>
                          <a:spcPts val="1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Adequately</a:t>
                      </a:r>
                      <a:r>
                        <a:rPr lang="en-US" sz="1800" kern="0" spc="-6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addresses</a:t>
                      </a:r>
                      <a:r>
                        <a:rPr lang="en-US" sz="1800" kern="0" spc="4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cybersecurity</a:t>
                      </a:r>
                      <a:r>
                        <a:rPr lang="en-US" sz="1800" kern="0" spc="-6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risk.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016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33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6348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1C254F4-4675-5D3F-BF5A-AFA8F38F8A1D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A8F1C4A8-2DDF-D9C9-1EAD-C24C6AAA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32606"/>
            <a:ext cx="8091458" cy="619800"/>
          </a:xfrm>
        </p:spPr>
        <p:txBody>
          <a:bodyPr/>
          <a:lstStyle/>
          <a:p>
            <a:pPr algn="ctr"/>
            <a:r>
              <a:rPr lang="en-US" dirty="0"/>
              <a:t>FY 24-25 Evaluation Form 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8A5CDB8-4AFD-4653-2779-B9DDF7794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0999" y="938464"/>
            <a:ext cx="8091459" cy="2155800"/>
          </a:xfrm>
        </p:spPr>
        <p:txBody>
          <a:bodyPr/>
          <a:lstStyle/>
          <a:p>
            <a:pPr marL="484620" marR="182880" lvl="1" fontAlgn="t">
              <a:spcBef>
                <a:spcPts val="105"/>
              </a:spcBef>
            </a:pPr>
            <a:endParaRPr lang="en-US" sz="1000" b="0" i="0" u="none" strike="noStrike" dirty="0">
              <a:effectLst/>
              <a:latin typeface="Arial" panose="020B0604020202020204" pitchFamily="34" charset="0"/>
            </a:endParaRPr>
          </a:p>
          <a:p>
            <a:pPr lvl="1"/>
            <a:endParaRPr lang="en-US" dirty="0"/>
          </a:p>
          <a:p>
            <a:pPr marL="596885" lvl="1" indent="0">
              <a:buNone/>
            </a:pPr>
            <a:endParaRPr lang="en-US" dirty="0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C66AA4B6-A3BA-DB08-CCF7-82B448E0F9C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472459" y="4663217"/>
            <a:ext cx="548700" cy="393600"/>
          </a:xfrm>
        </p:spPr>
        <p:txBody>
          <a:bodyPr/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" smtClean="0"/>
              <a:pPr>
                <a:spcAft>
                  <a:spcPts val="600"/>
                </a:spcAft>
              </a:pPr>
              <a:t>33</a:t>
            </a:fld>
            <a:endParaRPr lang="en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5385DA-3C0D-BAFD-079A-B8686F95A4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448613"/>
              </p:ext>
            </p:extLst>
          </p:nvPr>
        </p:nvGraphicFramePr>
        <p:xfrm>
          <a:off x="299358" y="1293549"/>
          <a:ext cx="8091457" cy="2165306"/>
        </p:xfrm>
        <a:graphic>
          <a:graphicData uri="http://schemas.openxmlformats.org/drawingml/2006/table">
            <a:tbl>
              <a:tblPr firstRow="1" bandRow="1"/>
              <a:tblGrid>
                <a:gridCol w="2944761">
                  <a:extLst>
                    <a:ext uri="{9D8B030D-6E8A-4147-A177-3AD203B41FA5}">
                      <a16:colId xmlns:a16="http://schemas.microsoft.com/office/drawing/2014/main" val="1962960222"/>
                    </a:ext>
                  </a:extLst>
                </a:gridCol>
                <a:gridCol w="5146696">
                  <a:extLst>
                    <a:ext uri="{9D8B030D-6E8A-4147-A177-3AD203B41FA5}">
                      <a16:colId xmlns:a16="http://schemas.microsoft.com/office/drawing/2014/main" val="2515089216"/>
                    </a:ext>
                  </a:extLst>
                </a:gridCol>
              </a:tblGrid>
              <a:tr h="127819"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1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Criteria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FFFFFF"/>
                          </a:solidFill>
                          <a:effectLst/>
                          <a:latin typeface="Segoe UI" panose="020B0502040204020203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Description 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302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851162"/>
                  </a:ext>
                </a:extLst>
              </a:tr>
              <a:tr h="1851362">
                <a:tc>
                  <a:txBody>
                    <a:bodyPr/>
                    <a:lstStyle/>
                    <a:p>
                      <a:pPr marL="27305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en-US" sz="1800" b="1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Capacity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7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(Planning,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Staffing)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810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305" marR="118745">
                        <a:lnSpc>
                          <a:spcPct val="125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Strong</a:t>
                      </a:r>
                      <a:r>
                        <a:rPr lang="en-US" sz="1800" kern="0" spc="3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definition</a:t>
                      </a:r>
                      <a:r>
                        <a:rPr lang="en-US" sz="1800" kern="0" spc="-1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en-US" sz="1800" kern="0" spc="-2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roles</a:t>
                      </a:r>
                      <a:r>
                        <a:rPr lang="en-US" sz="1800" kern="0" spc="-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responsibilities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between</a:t>
                      </a:r>
                      <a:r>
                        <a:rPr lang="en-US" sz="1800" kern="0" spc="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</a:t>
                      </a:r>
                      <a:r>
                        <a:rPr lang="en-US" sz="1800" kern="0" spc="-4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staff</a:t>
                      </a:r>
                      <a:r>
                        <a:rPr lang="en-US" sz="1800" kern="0" spc="-1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800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vendor.</a:t>
                      </a:r>
                      <a:r>
                        <a:rPr lang="en-US" sz="1800" kern="0" spc="-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Staffed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0">
                        <a:lnSpc>
                          <a:spcPct val="107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appropriately.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7305" marR="27305">
                        <a:lnSpc>
                          <a:spcPct val="13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Projects</a:t>
                      </a:r>
                      <a:r>
                        <a:rPr lang="en-US" sz="1800" kern="0" spc="-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have</a:t>
                      </a:r>
                      <a:r>
                        <a:rPr lang="en-US" sz="1800" kern="0" spc="-5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been</a:t>
                      </a:r>
                      <a:r>
                        <a:rPr lang="en-US" sz="1800" kern="0" spc="6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800" kern="0" spc="-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model</a:t>
                      </a:r>
                      <a:r>
                        <a:rPr lang="en-US" sz="1800" kern="0" spc="-2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800" kern="0" spc="35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0" spc="-1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implementation practices.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3810" marB="0">
                    <a:lnL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89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3790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17748B0-2F35-D372-B46A-A4D09DD4F23B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81000" y="457201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/>
              <a:t>Discussion </a:t>
            </a:r>
            <a:endParaRPr b="1" dirty="0"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609601" y="1334601"/>
            <a:ext cx="7736700" cy="316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00089" lvl="1" indent="-342900"/>
            <a:r>
              <a:rPr lang="en-US" sz="3200" dirty="0">
                <a:latin typeface="Rubik" panose="020B0604020202020204" charset="0"/>
                <a:cs typeface="Rubik" panose="020B0604020202020204" charset="0"/>
              </a:rPr>
              <a:t>What are your thoughts on the current evaluation form? </a:t>
            </a:r>
          </a:p>
          <a:p>
            <a:pPr marL="800089" lvl="1" indent="-342900"/>
            <a:r>
              <a:rPr lang="en-US" sz="3200" dirty="0">
                <a:latin typeface="Rubik" panose="020B0604020202020204" charset="0"/>
                <a:cs typeface="Rubik" panose="020B0604020202020204" charset="0"/>
              </a:rPr>
              <a:t>Is there any suggestions adjustments or changes?</a:t>
            </a:r>
            <a:endParaRPr sz="3200" dirty="0">
              <a:latin typeface="Rubik" panose="020B0604020202020204" charset="0"/>
              <a:cs typeface="Rubik" panose="020B060402020202020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32A9F3-BD51-4D73-98CE-3C9BD39B54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34</a:t>
            </a:fld>
            <a:endParaRPr lang="en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5B5E72B-BEC2-D7B3-FC98-EA25A44BAE5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Google Shape;71;p16">
            <a:extLst>
              <a:ext uri="{FF2B5EF4-FFF2-40B4-BE49-F238E27FC236}">
                <a16:creationId xmlns:a16="http://schemas.microsoft.com/office/drawing/2014/main" id="{79594A98-378B-DC43-A28B-5472B82EF0B4}"/>
              </a:ext>
            </a:extLst>
          </p:cNvPr>
          <p:cNvSpPr txBox="1"/>
          <p:nvPr/>
        </p:nvSpPr>
        <p:spPr>
          <a:xfrm>
            <a:off x="762000" y="583532"/>
            <a:ext cx="4495799" cy="109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rPr>
              <a:t>Adjournment</a:t>
            </a:r>
            <a:endParaRPr sz="4000" b="1" dirty="0">
              <a:solidFill>
                <a:srgbClr val="FFFFFF"/>
              </a:solidFill>
              <a:latin typeface="Rubik" panose="020B0604020202020204" charset="0"/>
              <a:ea typeface="Rubik Light"/>
              <a:cs typeface="Rubik" panose="020B0604020202020204" charset="0"/>
              <a:sym typeface="Rubik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42215F2-2153-8B6E-8632-1F09020686CC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81000" y="506288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600" b="1" dirty="0"/>
              <a:t>Item Number 4</a:t>
            </a:r>
            <a:endParaRPr sz="3600" b="1"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81000" y="1754225"/>
            <a:ext cx="8520600" cy="934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800" dirty="0"/>
              <a:t>Department Updates and Announcements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3A82F-F62B-4902-9A7C-4C9784A590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  <p:sp>
        <p:nvSpPr>
          <p:cNvPr id="5" name="Google Shape;115;p23">
            <a:extLst>
              <a:ext uri="{FF2B5EF4-FFF2-40B4-BE49-F238E27FC236}">
                <a16:creationId xmlns:a16="http://schemas.microsoft.com/office/drawing/2014/main" id="{8864E20C-00C8-4095-85F7-4D1B4BFE3177}"/>
              </a:ext>
            </a:extLst>
          </p:cNvPr>
          <p:cNvSpPr txBox="1">
            <a:spLocks/>
          </p:cNvSpPr>
          <p:nvPr/>
        </p:nvSpPr>
        <p:spPr>
          <a:xfrm>
            <a:off x="381000" y="2472109"/>
            <a:ext cx="8520600" cy="93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9" marR="0" lvl="0" indent="-368291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ct val="100000"/>
              <a:buFont typeface="Rubik Light"/>
              <a:buChar char="●"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defRPr>
            </a:lvl1pPr>
            <a:lvl2pPr marL="914377" marR="0" lvl="1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566" marR="0" lvl="2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754" marR="0" lvl="3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5943" marR="0" lvl="4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131" marR="0" lvl="5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320" marR="0" lvl="6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509" marR="0" lvl="7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697" marR="0" lvl="8" indent="-317492" algn="l" rtl="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>
              <a:buFont typeface="Rubik Light"/>
              <a:buNone/>
            </a:pPr>
            <a:r>
              <a:rPr lang="en-US" sz="1800" dirty="0">
                <a:solidFill>
                  <a:srgbClr val="212123"/>
                </a:solidFill>
                <a:latin typeface="Rubik Light" panose="020B0604020202020204" charset="-79"/>
                <a:cs typeface="Rubik Light" panose="020B0604020202020204" charset="-79"/>
              </a:rPr>
              <a:t> Discussion</a:t>
            </a:r>
          </a:p>
          <a:p>
            <a:pPr marL="0" indent="0">
              <a:buFont typeface="Rubik Light"/>
              <a:buNone/>
            </a:pPr>
            <a:endParaRPr lang="en" sz="1800" dirty="0">
              <a:solidFill>
                <a:srgbClr val="212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0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4AEA7E5-2B3E-DFDC-4A7C-C8CB9B109C9C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81000" y="506288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600" b="1" dirty="0"/>
              <a:t>Item Number 5</a:t>
            </a:r>
            <a:endParaRPr sz="3600" b="1"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81000" y="1754225"/>
            <a:ext cx="8520600" cy="934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800" dirty="0"/>
              <a:t>Approval of Minutes from April 7</a:t>
            </a:r>
            <a:r>
              <a:rPr lang="en-US" sz="2800" baseline="30000" dirty="0"/>
              <a:t>th</a:t>
            </a:r>
            <a:r>
              <a:rPr lang="en-US" sz="2800" dirty="0"/>
              <a:t>, 2023 </a:t>
            </a:r>
          </a:p>
          <a:p>
            <a:pPr marL="0" indent="0">
              <a:buNone/>
            </a:pPr>
            <a:endParaRPr lang="en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3A82F-F62B-4902-9A7C-4C9784A590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p:sp>
        <p:nvSpPr>
          <p:cNvPr id="5" name="Google Shape;115;p23">
            <a:extLst>
              <a:ext uri="{FF2B5EF4-FFF2-40B4-BE49-F238E27FC236}">
                <a16:creationId xmlns:a16="http://schemas.microsoft.com/office/drawing/2014/main" id="{8864E20C-00C8-4095-85F7-4D1B4BFE3177}"/>
              </a:ext>
            </a:extLst>
          </p:cNvPr>
          <p:cNvSpPr txBox="1">
            <a:spLocks/>
          </p:cNvSpPr>
          <p:nvPr/>
        </p:nvSpPr>
        <p:spPr>
          <a:xfrm>
            <a:off x="381000" y="2472109"/>
            <a:ext cx="8520600" cy="93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9" marR="0" lvl="0" indent="-368291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ct val="100000"/>
              <a:buFont typeface="Rubik Light"/>
              <a:buChar char="●"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defRPr>
            </a:lvl1pPr>
            <a:lvl2pPr marL="914377" marR="0" lvl="1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566" marR="0" lvl="2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754" marR="0" lvl="3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5943" marR="0" lvl="4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131" marR="0" lvl="5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320" marR="0" lvl="6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509" marR="0" lvl="7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697" marR="0" lvl="8" indent="-317492" algn="l" rtl="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>
              <a:buFont typeface="Rubik Light"/>
              <a:buNone/>
            </a:pPr>
            <a:r>
              <a:rPr lang="en-US" sz="1800" dirty="0">
                <a:solidFill>
                  <a:srgbClr val="212123"/>
                </a:solidFill>
                <a:latin typeface="Rubik Light" panose="020B0604020202020204" charset="-79"/>
                <a:cs typeface="Rubik Light" panose="020B0604020202020204" charset="-79"/>
              </a:rPr>
              <a:t>Action item</a:t>
            </a:r>
          </a:p>
          <a:p>
            <a:pPr marL="0" indent="0">
              <a:buFont typeface="Rubik Light"/>
              <a:buNone/>
            </a:pPr>
            <a:endParaRPr lang="en" sz="1800" dirty="0">
              <a:solidFill>
                <a:srgbClr val="21212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1813F78-6AAD-3E8F-23A1-67B23A970B9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81000" y="506288"/>
            <a:ext cx="8520600" cy="6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600" b="1" dirty="0"/>
              <a:t>Item Number 6</a:t>
            </a:r>
            <a:endParaRPr sz="3600" b="1"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81000" y="1754225"/>
            <a:ext cx="8520600" cy="9348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800" dirty="0"/>
              <a:t>Review FY 2024- 2025 &amp; FY 2025- 2026 COIT Application Submissions</a:t>
            </a:r>
          </a:p>
          <a:p>
            <a:pPr marL="0" indent="0">
              <a:buNone/>
            </a:pPr>
            <a:endParaRPr lang="en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03A82F-F62B-4902-9A7C-4C9784A590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sp>
        <p:nvSpPr>
          <p:cNvPr id="5" name="Google Shape;115;p23">
            <a:extLst>
              <a:ext uri="{FF2B5EF4-FFF2-40B4-BE49-F238E27FC236}">
                <a16:creationId xmlns:a16="http://schemas.microsoft.com/office/drawing/2014/main" id="{8864E20C-00C8-4095-85F7-4D1B4BFE3177}"/>
              </a:ext>
            </a:extLst>
          </p:cNvPr>
          <p:cNvSpPr txBox="1">
            <a:spLocks/>
          </p:cNvSpPr>
          <p:nvPr/>
        </p:nvSpPr>
        <p:spPr>
          <a:xfrm>
            <a:off x="381000" y="3035445"/>
            <a:ext cx="8520600" cy="934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189" marR="0" lvl="0" indent="-368291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1C3E57"/>
              </a:buClr>
              <a:buSzPct val="100000"/>
              <a:buFont typeface="Rubik Light"/>
              <a:buChar char="●"/>
              <a:defRPr sz="2200" b="0" i="0" u="none" strike="noStrike" cap="none">
                <a:solidFill>
                  <a:srgbClr val="1C3E57"/>
                </a:solidFill>
                <a:latin typeface="Rubik" panose="020B0604020202020204" charset="0"/>
                <a:ea typeface="Rubik Light"/>
                <a:cs typeface="Rubik" panose="020B0604020202020204" charset="0"/>
                <a:sym typeface="Rubik Light"/>
              </a:defRPr>
            </a:lvl1pPr>
            <a:lvl2pPr marL="914377" marR="0" lvl="1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2pPr>
            <a:lvl3pPr marL="1371566" marR="0" lvl="2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3pPr>
            <a:lvl4pPr marL="1828754" marR="0" lvl="3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4pPr>
            <a:lvl5pPr marL="2285943" marR="0" lvl="4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5pPr>
            <a:lvl6pPr marL="2743131" marR="0" lvl="5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6pPr>
            <a:lvl7pPr marL="3200320" marR="0" lvl="6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●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7pPr>
            <a:lvl8pPr marL="3657509" marR="0" lvl="7" indent="-317492" algn="l" rtl="0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Clr>
                <a:srgbClr val="607889"/>
              </a:buClr>
              <a:buSzPts val="1400"/>
              <a:buFont typeface="Rubik Light"/>
              <a:buChar char="○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8pPr>
            <a:lvl9pPr marL="4114697" marR="0" lvl="8" indent="-317492" algn="l" rtl="0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Clr>
                <a:srgbClr val="607889"/>
              </a:buClr>
              <a:buSzPts val="1400"/>
              <a:buFont typeface="Rubik Light"/>
              <a:buChar char="■"/>
              <a:defRPr sz="1400" b="0" i="0" u="none" strike="noStrike" cap="none">
                <a:solidFill>
                  <a:srgbClr val="607889"/>
                </a:solidFill>
                <a:latin typeface="Rubik Light"/>
                <a:ea typeface="Rubik Light"/>
                <a:cs typeface="Rubik Light"/>
                <a:sym typeface="Rubik Light"/>
              </a:defRPr>
            </a:lvl9pPr>
          </a:lstStyle>
          <a:p>
            <a:pPr marL="0" indent="0">
              <a:buFont typeface="Rubik Light"/>
              <a:buNone/>
            </a:pPr>
            <a:r>
              <a:rPr lang="en-US" sz="1800" dirty="0">
                <a:solidFill>
                  <a:srgbClr val="212123"/>
                </a:solidFill>
                <a:latin typeface="Rubik Light" panose="020B0604020202020204" charset="-79"/>
                <a:cs typeface="Rubik Light" panose="020B0604020202020204" charset="-79"/>
              </a:rPr>
              <a:t>Discussion </a:t>
            </a:r>
          </a:p>
          <a:p>
            <a:pPr marL="0" indent="0">
              <a:buFont typeface="Rubik Light"/>
              <a:buNone/>
            </a:pPr>
            <a:endParaRPr lang="en" sz="1800" dirty="0">
              <a:solidFill>
                <a:srgbClr val="212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85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96DB7-CAED-5081-049E-E80056962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0DA3B-B256-F982-8B1C-9EAA128073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FY 24-25 Application Summary</a:t>
            </a:r>
          </a:p>
          <a:p>
            <a:r>
              <a:rPr lang="en-US" dirty="0"/>
              <a:t>List of projects based on theme</a:t>
            </a:r>
          </a:p>
          <a:p>
            <a:r>
              <a:rPr lang="en-US" dirty="0"/>
              <a:t>New GF project request </a:t>
            </a:r>
          </a:p>
          <a:p>
            <a:r>
              <a:rPr lang="en-US" dirty="0"/>
              <a:t>New Non-COIT related projects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9937FF-F7D9-FAC4-E292-18633A8A27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23734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7C832DA-6189-D325-FD62-14498A8B85A7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29842" y="342901"/>
            <a:ext cx="6938451" cy="120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dirty="0"/>
              <a:t>FY 24- 25 Application Summary </a:t>
            </a:r>
            <a:endParaRPr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98C6F-4C75-F6C4-59EE-24C95AB9E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6556" y="1142404"/>
            <a:ext cx="2949177" cy="2858691"/>
          </a:xfrm>
        </p:spPr>
        <p:txBody>
          <a:bodyPr/>
          <a:lstStyle/>
          <a:p>
            <a:pPr algn="ctr"/>
            <a:r>
              <a:rPr lang="en-US" sz="2000" dirty="0">
                <a:ea typeface="Tahoma" panose="020B0604030504040204" pitchFamily="34" charset="0"/>
              </a:rPr>
              <a:t>Number of Projects (Citywide) 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55 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Number of Projects w/ GF Request 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33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65786-9BBD-4058-AA66-7A9077CFBB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1776B44A-E04F-4224-99DA-7C151BD8B9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873913"/>
              </p:ext>
            </p:extLst>
          </p:nvPr>
        </p:nvGraphicFramePr>
        <p:xfrm>
          <a:off x="3910096" y="1319126"/>
          <a:ext cx="4808765" cy="268196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390684226"/>
                    </a:ext>
                  </a:extLst>
                </a:gridCol>
                <a:gridCol w="1752179">
                  <a:extLst>
                    <a:ext uri="{9D8B030D-6E8A-4147-A177-3AD203B41FA5}">
                      <a16:colId xmlns:a16="http://schemas.microsoft.com/office/drawing/2014/main" val="3740826636"/>
                    </a:ext>
                  </a:extLst>
                </a:gridCol>
                <a:gridCol w="1456386">
                  <a:extLst>
                    <a:ext uri="{9D8B030D-6E8A-4147-A177-3AD203B41FA5}">
                      <a16:colId xmlns:a16="http://schemas.microsoft.com/office/drawing/2014/main" val="237874254"/>
                    </a:ext>
                  </a:extLst>
                </a:gridCol>
              </a:tblGrid>
              <a:tr h="578849">
                <a:tc>
                  <a:txBody>
                    <a:bodyPr/>
                    <a:lstStyle/>
                    <a:p>
                      <a:pPr algn="ctr"/>
                      <a:endParaRPr lang="en-US" sz="1400" cap="all" baseline="0" dirty="0">
                        <a:solidFill>
                          <a:srgbClr val="1C3E57"/>
                        </a:solidFill>
                        <a:latin typeface="Rubik" panose="020B0604020202020204" charset="0"/>
                        <a:ea typeface="Tahoma" panose="020B0604030504040204" pitchFamily="34" charset="0"/>
                        <a:cs typeface="Rubik" panose="020B0604020202020204" charset="0"/>
                      </a:endParaRP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26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6927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Total GF Request Cost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82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$39,393,680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282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$ 43,975,945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782491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Total Non-COIT request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82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 $15,385,000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282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 $7,530,000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277294"/>
                  </a:ext>
                </a:extLst>
              </a:tr>
              <a:tr h="44005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Total Citywide Cost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82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$ 54,778,680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282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$51,505,945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16256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50A1BDC-458C-6DFE-CDA0-FEF81E6024C2}"/>
              </a:ext>
            </a:extLst>
          </p:cNvPr>
          <p:cNvSpPr txBox="1"/>
          <p:nvPr/>
        </p:nvSpPr>
        <p:spPr>
          <a:xfrm>
            <a:off x="1167054" y="4139997"/>
            <a:ext cx="6938451" cy="374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1000"/>
              </a:spcBef>
              <a:buClr>
                <a:srgbClr val="1C3E57"/>
              </a:buClr>
              <a:buSzPts val="1800"/>
            </a:pPr>
            <a:r>
              <a:rPr lang="en-US" sz="1600" dirty="0">
                <a:solidFill>
                  <a:srgbClr val="1C3E57"/>
                </a:solidFill>
                <a:latin typeface="Rubik" panose="020B0604020202020204" charset="0"/>
                <a:ea typeface="Tahoma" panose="020B0604030504040204" pitchFamily="34" charset="0"/>
                <a:cs typeface="Rubik" panose="020B0604020202020204" charset="0"/>
                <a:sym typeface="Rubik Light"/>
              </a:rPr>
              <a:t>The 5-year projected total cost is $151,630,725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3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2ED33A-6DD8-4D64-1AF4-8B5C0560C39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29842" y="342901"/>
            <a:ext cx="6938451" cy="120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 dirty="0"/>
              <a:t>Comparison to FY 23-24 Applications </a:t>
            </a:r>
            <a:endParaRPr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98C6F-4C75-F6C4-59EE-24C95AB9E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6556" y="1142404"/>
            <a:ext cx="2949177" cy="2858691"/>
          </a:xfrm>
        </p:spPr>
        <p:txBody>
          <a:bodyPr/>
          <a:lstStyle/>
          <a:p>
            <a:pPr algn="ctr"/>
            <a:r>
              <a:rPr lang="en-US" sz="2000" dirty="0">
                <a:ea typeface="Tahoma" panose="020B0604030504040204" pitchFamily="34" charset="0"/>
              </a:rPr>
              <a:t>Number of Projects (Citywide) 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83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Number of Projects w/ GF Request </a:t>
            </a:r>
          </a:p>
          <a:p>
            <a:pPr algn="ctr"/>
            <a:r>
              <a:rPr lang="en-US" sz="2000" dirty="0">
                <a:ea typeface="Tahoma" panose="020B0604030504040204" pitchFamily="34" charset="0"/>
              </a:rPr>
              <a:t>56</a:t>
            </a:r>
          </a:p>
          <a:p>
            <a:endParaRPr lang="en-US" dirty="0">
              <a:ea typeface="Tahom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65786-9BBD-4058-AA66-7A9077CFBB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1776B44A-E04F-4224-99DA-7C151BD8B9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422958"/>
              </p:ext>
            </p:extLst>
          </p:nvPr>
        </p:nvGraphicFramePr>
        <p:xfrm>
          <a:off x="3761946" y="1369993"/>
          <a:ext cx="4752212" cy="140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06883">
                  <a:extLst>
                    <a:ext uri="{9D8B030D-6E8A-4147-A177-3AD203B41FA5}">
                      <a16:colId xmlns:a16="http://schemas.microsoft.com/office/drawing/2014/main" val="2390684226"/>
                    </a:ext>
                  </a:extLst>
                </a:gridCol>
                <a:gridCol w="1690008">
                  <a:extLst>
                    <a:ext uri="{9D8B030D-6E8A-4147-A177-3AD203B41FA5}">
                      <a16:colId xmlns:a16="http://schemas.microsoft.com/office/drawing/2014/main" val="3740826636"/>
                    </a:ext>
                  </a:extLst>
                </a:gridCol>
                <a:gridCol w="1755321">
                  <a:extLst>
                    <a:ext uri="{9D8B030D-6E8A-4147-A177-3AD203B41FA5}">
                      <a16:colId xmlns:a16="http://schemas.microsoft.com/office/drawing/2014/main" val="237874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400" cap="all" baseline="0" dirty="0">
                        <a:solidFill>
                          <a:srgbClr val="1C3E57"/>
                        </a:solidFill>
                        <a:latin typeface="Rubik" panose="020B0604020202020204" charset="0"/>
                        <a:ea typeface="Tahoma" panose="020B0604030504040204" pitchFamily="34" charset="0"/>
                        <a:cs typeface="Rubik" panose="020B0604020202020204" charset="0"/>
                      </a:endParaRP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24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cap="all" baseline="0" dirty="0">
                          <a:solidFill>
                            <a:srgbClr val="1C3E57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FY 25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4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246927"/>
                  </a:ext>
                </a:extLst>
              </a:tr>
              <a:tr h="5655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Total GF Request Cost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82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$36,406,061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282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Rubik" panose="020B0604020202020204" charset="0"/>
                          <a:ea typeface="Tahoma" panose="020B0604030504040204" pitchFamily="34" charset="0"/>
                          <a:cs typeface="Rubik" panose="020B0604020202020204" charset="0"/>
                        </a:rPr>
                        <a:t>$ 41,203,442 </a:t>
                      </a:r>
                    </a:p>
                  </a:txBody>
                  <a:tcPr marL="137160" marR="137160" marT="137160" marB="137160">
                    <a:lnL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C3E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078249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7A64C1-6CDE-9FDD-C904-ED00EE23C9B1}"/>
              </a:ext>
            </a:extLst>
          </p:cNvPr>
          <p:cNvSpPr txBox="1"/>
          <p:nvPr/>
        </p:nvSpPr>
        <p:spPr>
          <a:xfrm>
            <a:off x="4099067" y="3167743"/>
            <a:ext cx="367333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Rubik" panose="020B0604020202020204" charset="0"/>
                <a:cs typeface="Rubik" panose="020B0604020202020204" charset="0"/>
              </a:rPr>
              <a:t>The 5- year projected cost for all projects was  $253,916,263 </a:t>
            </a:r>
          </a:p>
          <a:p>
            <a:pPr algn="ctr"/>
            <a:r>
              <a:rPr lang="en-US" dirty="0">
                <a:latin typeface="Rubik" panose="020B0604020202020204" charset="0"/>
                <a:cs typeface="Rubik" panose="020B060402020202020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9907642"/>
      </p:ext>
    </p:extLst>
  </p:cSld>
  <p:clrMapOvr>
    <a:masterClrMapping/>
  </p:clrMapOvr>
</p:sld>
</file>

<file path=ppt/theme/theme1.xml><?xml version="1.0" encoding="utf-8"?>
<a:theme xmlns:a="http://schemas.openxmlformats.org/drawingml/2006/main" name="SF City Administrator's Offic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C02DC080D7414E8F476E026CC96F0C" ma:contentTypeVersion="16" ma:contentTypeDescription="Create a new document." ma:contentTypeScope="" ma:versionID="45bf5cd8514fe0eb51cf2b6a427ca04e">
  <xsd:schema xmlns:xsd="http://www.w3.org/2001/XMLSchema" xmlns:xs="http://www.w3.org/2001/XMLSchema" xmlns:p="http://schemas.microsoft.com/office/2006/metadata/properties" xmlns:ns2="145f41c4-f011-4df6-b7e2-1526fa30a53d" xmlns:ns3="344c590f-04b2-4f3d-958a-fcf94881fe8f" targetNamespace="http://schemas.microsoft.com/office/2006/metadata/properties" ma:root="true" ma:fieldsID="225c6fb7fb616445eff4eb13a15f7838" ns2:_="" ns3:_="">
    <xsd:import namespace="145f41c4-f011-4df6-b7e2-1526fa30a53d"/>
    <xsd:import namespace="344c590f-04b2-4f3d-958a-fcf94881fe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Statu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f41c4-f011-4df6-b7e2-1526fa30a5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tatus" ma:index="10" nillable="true" ma:displayName="Status " ma:format="Dropdown" ma:internalName="Status">
      <xsd:simpleType>
        <xsd:restriction base="dms:Choice">
          <xsd:enumeration value="submitted"/>
          <xsd:enumeration value="reviewing"/>
          <xsd:enumeration value="finalized"/>
        </xsd:restriction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c590f-04b2-4f3d-958a-fcf94881fe8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827fbdb-aa72-49f8-8f5a-8a841f484618}" ma:internalName="TaxCatchAll" ma:showField="CatchAllData" ma:web="344c590f-04b2-4f3d-958a-fcf94881fe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145f41c4-f011-4df6-b7e2-1526fa30a53d" xsi:nil="true"/>
    <lcf76f155ced4ddcb4097134ff3c332f xmlns="145f41c4-f011-4df6-b7e2-1526fa30a53d">
      <Terms xmlns="http://schemas.microsoft.com/office/infopath/2007/PartnerControls"/>
    </lcf76f155ced4ddcb4097134ff3c332f>
    <TaxCatchAll xmlns="344c590f-04b2-4f3d-958a-fcf94881fe8f" xsi:nil="true"/>
  </documentManagement>
</p:properties>
</file>

<file path=customXml/itemProps1.xml><?xml version="1.0" encoding="utf-8"?>
<ds:datastoreItem xmlns:ds="http://schemas.openxmlformats.org/officeDocument/2006/customXml" ds:itemID="{407E46CE-6BC3-420C-B0C3-AD769D6D0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5f41c4-f011-4df6-b7e2-1526fa30a53d"/>
    <ds:schemaRef ds:uri="344c590f-04b2-4f3d-958a-fcf94881fe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BD1DDB-DFCB-4169-92F1-8EF9433F1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4C82B-1003-46ED-9928-E52108AEDC21}">
  <ds:schemaRefs>
    <ds:schemaRef ds:uri="http://schemas.microsoft.com/office/2006/metadata/properties"/>
    <ds:schemaRef ds:uri="http://schemas.microsoft.com/office/infopath/2007/PartnerControls"/>
    <ds:schemaRef ds:uri="145f41c4-f011-4df6-b7e2-1526fa30a53d"/>
    <ds:schemaRef ds:uri="344c590f-04b2-4f3d-958a-fcf94881fe8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1493</Words>
  <Application>Microsoft Office PowerPoint</Application>
  <PresentationFormat>On-screen Show (16:9)</PresentationFormat>
  <Paragraphs>282</Paragraphs>
  <Slides>35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Aptos</vt:lpstr>
      <vt:lpstr>Segoe UI</vt:lpstr>
      <vt:lpstr>Tahoma</vt:lpstr>
      <vt:lpstr>Arial</vt:lpstr>
      <vt:lpstr>Rubik</vt:lpstr>
      <vt:lpstr>Rubik Light</vt:lpstr>
      <vt:lpstr>SF City Administrator's Office</vt:lpstr>
      <vt:lpstr>Budget and Performance Subcommittee</vt:lpstr>
      <vt:lpstr>Agenda</vt:lpstr>
      <vt:lpstr>Item Number 3</vt:lpstr>
      <vt:lpstr>Item Number 4</vt:lpstr>
      <vt:lpstr>Item Number 5</vt:lpstr>
      <vt:lpstr>Item Number 6</vt:lpstr>
      <vt:lpstr>Table of Contents</vt:lpstr>
      <vt:lpstr>FY 24- 25 Application Summary </vt:lpstr>
      <vt:lpstr>Comparison to FY 23-24 Applications </vt:lpstr>
      <vt:lpstr>What was budgeted in FY 23-24 ?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FY 24-25 COIT applications by theme </vt:lpstr>
      <vt:lpstr>New GF request projects </vt:lpstr>
      <vt:lpstr>New GF request projects </vt:lpstr>
      <vt:lpstr>New Non-COIT funded projects </vt:lpstr>
      <vt:lpstr>New Non-COIT funded projects </vt:lpstr>
      <vt:lpstr>Questions/Discussion </vt:lpstr>
      <vt:lpstr>Item Number 7</vt:lpstr>
      <vt:lpstr>FY 24-25 Evaluation Form </vt:lpstr>
      <vt:lpstr>FY 24-25 Evaluation Form </vt:lpstr>
      <vt:lpstr>FY 24-25 Evaluation Form </vt:lpstr>
      <vt:lpstr>Discussion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excellent presentation</dc:title>
  <dc:creator>Matthias Jaime</dc:creator>
  <cp:lastModifiedBy>Daniels, Damon (ADM)</cp:lastModifiedBy>
  <cp:revision>37</cp:revision>
  <dcterms:modified xsi:type="dcterms:W3CDTF">2024-02-01T01:09:08Z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0x01010021C02DC080D7414E8F476E026CC96F0C</vt:lpwstr>
  </property>
  <property fmtid="{D5CDD505-2E9C-101B-9397-08002B2CF9AE}" pid="3" name="Order">
    <vt:r8>100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</Properties>
</file>