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738" r:id="rId6"/>
    <p:sldId id="753" r:id="rId7"/>
    <p:sldId id="754" r:id="rId8"/>
    <p:sldId id="755" r:id="rId9"/>
    <p:sldId id="746" r:id="rId10"/>
    <p:sldId id="751" r:id="rId11"/>
    <p:sldId id="752" r:id="rId12"/>
    <p:sldId id="758" r:id="rId13"/>
    <p:sldId id="759" r:id="rId14"/>
    <p:sldId id="748" r:id="rId15"/>
    <p:sldId id="749" r:id="rId16"/>
    <p:sldId id="740" r:id="rId17"/>
    <p:sldId id="741" r:id="rId18"/>
    <p:sldId id="743" r:id="rId19"/>
    <p:sldId id="7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3974BA-F058-87A6-1D04-C92CF6DA46B7}" v="1" dt="2024-01-24T22:53:41.974"/>
    <p1510:client id="{5C445539-17AD-443A-9DE2-BFF9AEE1565A}" v="1" dt="2024-01-24T17:16:53.622"/>
    <p1510:client id="{937C6638-0025-07E1-E1E3-2C972B3E7FBF}" v="10" dt="2024-01-24T17:52:50.654"/>
    <p1510:client id="{CDEA4255-9E0D-3E99-64D1-C9DBC223AC5A}" v="2" dt="2024-01-23T19:02:01.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06" autoAdjust="0"/>
  </p:normalViewPr>
  <p:slideViewPr>
    <p:cSldViewPr snapToGrid="0">
      <p:cViewPr varScale="1">
        <p:scale>
          <a:sx n="103" d="100"/>
          <a:sy n="103" d="100"/>
        </p:scale>
        <p:origin x="8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shall, Laura (CON)" userId="29e981e5-2d30-4829-8c7e-b1befcfe86e7" providerId="ADAL" clId="{FEDDF13C-2C7F-499D-B480-23E883A4BF87}"/>
    <pc:docChg chg="modSld">
      <pc:chgData name="Marshall, Laura (CON)" userId="29e981e5-2d30-4829-8c7e-b1befcfe86e7" providerId="ADAL" clId="{FEDDF13C-2C7F-499D-B480-23E883A4BF87}" dt="2024-01-23T16:50:22.975" v="1" actId="20577"/>
      <pc:docMkLst>
        <pc:docMk/>
      </pc:docMkLst>
      <pc:sldChg chg="modNotesTx">
        <pc:chgData name="Marshall, Laura (CON)" userId="29e981e5-2d30-4829-8c7e-b1befcfe86e7" providerId="ADAL" clId="{FEDDF13C-2C7F-499D-B480-23E883A4BF87}" dt="2024-01-23T16:50:22.975" v="1" actId="20577"/>
        <pc:sldMkLst>
          <pc:docMk/>
          <pc:sldMk cId="1574925843" sldId="753"/>
        </pc:sldMkLst>
      </pc:sldChg>
    </pc:docChg>
  </pc:docChgLst>
  <pc:docChgLst>
    <pc:chgData name="Mehlotra, Radhika (CON)" userId="S::radhika.mehlotra@sfgov.org::bb0e0d3f-a3e5-4989-90c6-bd690bccc2d2" providerId="AD" clId="Web-{FD8D772A-CD0A-9308-C7AA-602EA3E4B1FE}"/>
    <pc:docChg chg="modSld">
      <pc:chgData name="Mehlotra, Radhika (CON)" userId="S::radhika.mehlotra@sfgov.org::bb0e0d3f-a3e5-4989-90c6-bd690bccc2d2" providerId="AD" clId="Web-{FD8D772A-CD0A-9308-C7AA-602EA3E4B1FE}" dt="2024-01-23T16:58:53.791" v="2" actId="20577"/>
      <pc:docMkLst>
        <pc:docMk/>
      </pc:docMkLst>
      <pc:sldChg chg="modSp">
        <pc:chgData name="Mehlotra, Radhika (CON)" userId="S::radhika.mehlotra@sfgov.org::bb0e0d3f-a3e5-4989-90c6-bd690bccc2d2" providerId="AD" clId="Web-{FD8D772A-CD0A-9308-C7AA-602EA3E4B1FE}" dt="2024-01-23T16:58:53.791" v="2" actId="20577"/>
        <pc:sldMkLst>
          <pc:docMk/>
          <pc:sldMk cId="18970842" sldId="748"/>
        </pc:sldMkLst>
        <pc:spChg chg="mod">
          <ac:chgData name="Mehlotra, Radhika (CON)" userId="S::radhika.mehlotra@sfgov.org::bb0e0d3f-a3e5-4989-90c6-bd690bccc2d2" providerId="AD" clId="Web-{FD8D772A-CD0A-9308-C7AA-602EA3E4B1FE}" dt="2024-01-23T16:58:53.791" v="2" actId="20577"/>
          <ac:spMkLst>
            <pc:docMk/>
            <pc:sldMk cId="18970842" sldId="748"/>
            <ac:spMk id="8" creationId="{B9D81849-7ABF-4002-A1CE-C85701B8F4C7}"/>
          </ac:spMkLst>
        </pc:spChg>
      </pc:sldChg>
    </pc:docChg>
  </pc:docChgLst>
  <pc:docChgLst>
    <pc:chgData name="Mehlotra, Radhika (CON)" userId="S::radhika.mehlotra@sfgov.org::bb0e0d3f-a3e5-4989-90c6-bd690bccc2d2" providerId="AD" clId="Web-{C160FFF4-50CB-3894-DC9B-D8C324B8001D}"/>
    <pc:docChg chg="addSld modSld">
      <pc:chgData name="Mehlotra, Radhika (CON)" userId="S::radhika.mehlotra@sfgov.org::bb0e0d3f-a3e5-4989-90c6-bd690bccc2d2" providerId="AD" clId="Web-{C160FFF4-50CB-3894-DC9B-D8C324B8001D}" dt="2024-01-18T18:51:50.867" v="260" actId="20577"/>
      <pc:docMkLst>
        <pc:docMk/>
      </pc:docMkLst>
      <pc:sldChg chg="modSp new">
        <pc:chgData name="Mehlotra, Radhika (CON)" userId="S::radhika.mehlotra@sfgov.org::bb0e0d3f-a3e5-4989-90c6-bd690bccc2d2" providerId="AD" clId="Web-{C160FFF4-50CB-3894-DC9B-D8C324B8001D}" dt="2024-01-18T18:51:50.867" v="260" actId="20577"/>
        <pc:sldMkLst>
          <pc:docMk/>
          <pc:sldMk cId="3246564980" sldId="757"/>
        </pc:sldMkLst>
        <pc:spChg chg="mod">
          <ac:chgData name="Mehlotra, Radhika (CON)" userId="S::radhika.mehlotra@sfgov.org::bb0e0d3f-a3e5-4989-90c6-bd690bccc2d2" providerId="AD" clId="Web-{C160FFF4-50CB-3894-DC9B-D8C324B8001D}" dt="2024-01-18T18:51:50.867" v="260" actId="20577"/>
          <ac:spMkLst>
            <pc:docMk/>
            <pc:sldMk cId="3246564980" sldId="757"/>
            <ac:spMk id="3" creationId="{BAB97299-69D9-46B1-3DB2-D7D17F435462}"/>
          </ac:spMkLst>
        </pc:spChg>
      </pc:sldChg>
    </pc:docChg>
  </pc:docChgLst>
  <pc:docChgLst>
    <pc:chgData name="Huwald, Ivy (CON)" userId="88597932-7576-417f-abbc-e9c1284e0f46" providerId="ADAL" clId="{5C445539-17AD-443A-9DE2-BFF9AEE1565A}"/>
    <pc:docChg chg="modSld">
      <pc:chgData name="Huwald, Ivy (CON)" userId="88597932-7576-417f-abbc-e9c1284e0f46" providerId="ADAL" clId="{5C445539-17AD-443A-9DE2-BFF9AEE1565A}" dt="2024-01-24T17:17:08.032" v="3" actId="1076"/>
      <pc:docMkLst>
        <pc:docMk/>
      </pc:docMkLst>
      <pc:sldChg chg="addSp modSp mod">
        <pc:chgData name="Huwald, Ivy (CON)" userId="88597932-7576-417f-abbc-e9c1284e0f46" providerId="ADAL" clId="{5C445539-17AD-443A-9DE2-BFF9AEE1565A}" dt="2024-01-24T17:17:08.032" v="3" actId="1076"/>
        <pc:sldMkLst>
          <pc:docMk/>
          <pc:sldMk cId="4236437260" sldId="751"/>
        </pc:sldMkLst>
        <pc:spChg chg="add mod">
          <ac:chgData name="Huwald, Ivy (CON)" userId="88597932-7576-417f-abbc-e9c1284e0f46" providerId="ADAL" clId="{5C445539-17AD-443A-9DE2-BFF9AEE1565A}" dt="2024-01-24T17:17:08.032" v="3" actId="1076"/>
          <ac:spMkLst>
            <pc:docMk/>
            <pc:sldMk cId="4236437260" sldId="751"/>
            <ac:spMk id="4" creationId="{AA4D2237-53C0-2588-898C-21F51F6F52ED}"/>
          </ac:spMkLst>
        </pc:spChg>
      </pc:sldChg>
    </pc:docChg>
  </pc:docChgLst>
  <pc:docChgLst>
    <pc:chgData name="Mehlotra, Radhika (CON)" userId="S::radhika.mehlotra@sfgov.org::bb0e0d3f-a3e5-4989-90c6-bd690bccc2d2" providerId="AD" clId="Web-{2D3974BA-F058-87A6-1D04-C92CF6DA46B7}"/>
    <pc:docChg chg="modSld">
      <pc:chgData name="Mehlotra, Radhika (CON)" userId="S::radhika.mehlotra@sfgov.org::bb0e0d3f-a3e5-4989-90c6-bd690bccc2d2" providerId="AD" clId="Web-{2D3974BA-F058-87A6-1D04-C92CF6DA46B7}" dt="2024-01-24T22:53:39.693" v="6"/>
      <pc:docMkLst>
        <pc:docMk/>
      </pc:docMkLst>
      <pc:sldChg chg="modNotes">
        <pc:chgData name="Mehlotra, Radhika (CON)" userId="S::radhika.mehlotra@sfgov.org::bb0e0d3f-a3e5-4989-90c6-bd690bccc2d2" providerId="AD" clId="Web-{2D3974BA-F058-87A6-1D04-C92CF6DA46B7}" dt="2024-01-24T22:53:39.693" v="6"/>
        <pc:sldMkLst>
          <pc:docMk/>
          <pc:sldMk cId="3280367527" sldId="758"/>
        </pc:sldMkLst>
      </pc:sldChg>
    </pc:docChg>
  </pc:docChgLst>
  <pc:docChgLst>
    <pc:chgData name="Mehlotra, Radhika (CON)" userId="S::radhika.mehlotra@sfgov.org::bb0e0d3f-a3e5-4989-90c6-bd690bccc2d2" providerId="AD" clId="Web-{D4E5B415-0466-826B-CF47-216D4C079B08}"/>
    <pc:docChg chg="addSld delSld modSld sldOrd">
      <pc:chgData name="Mehlotra, Radhika (CON)" userId="S::radhika.mehlotra@sfgov.org::bb0e0d3f-a3e5-4989-90c6-bd690bccc2d2" providerId="AD" clId="Web-{D4E5B415-0466-826B-CF47-216D4C079B08}" dt="2024-01-22T19:39:54.896" v="1346" actId="14100"/>
      <pc:docMkLst>
        <pc:docMk/>
      </pc:docMkLst>
      <pc:sldChg chg="modSp">
        <pc:chgData name="Mehlotra, Radhika (CON)" userId="S::radhika.mehlotra@sfgov.org::bb0e0d3f-a3e5-4989-90c6-bd690bccc2d2" providerId="AD" clId="Web-{D4E5B415-0466-826B-CF47-216D4C079B08}" dt="2024-01-22T19:04:08.052" v="5" actId="20577"/>
        <pc:sldMkLst>
          <pc:docMk/>
          <pc:sldMk cId="1363222833" sldId="738"/>
        </pc:sldMkLst>
        <pc:spChg chg="mod">
          <ac:chgData name="Mehlotra, Radhika (CON)" userId="S::radhika.mehlotra@sfgov.org::bb0e0d3f-a3e5-4989-90c6-bd690bccc2d2" providerId="AD" clId="Web-{D4E5B415-0466-826B-CF47-216D4C079B08}" dt="2024-01-22T19:04:08.052" v="5" actId="20577"/>
          <ac:spMkLst>
            <pc:docMk/>
            <pc:sldMk cId="1363222833" sldId="738"/>
            <ac:spMk id="8" creationId="{00000000-0000-0000-0000-000000000000}"/>
          </ac:spMkLst>
        </pc:spChg>
      </pc:sldChg>
      <pc:sldChg chg="modNotes">
        <pc:chgData name="Mehlotra, Radhika (CON)" userId="S::radhika.mehlotra@sfgov.org::bb0e0d3f-a3e5-4989-90c6-bd690bccc2d2" providerId="AD" clId="Web-{D4E5B415-0466-826B-CF47-216D4C079B08}" dt="2024-01-22T19:20:58.864" v="573"/>
        <pc:sldMkLst>
          <pc:docMk/>
          <pc:sldMk cId="2883219718" sldId="743"/>
        </pc:sldMkLst>
      </pc:sldChg>
      <pc:sldChg chg="modNotes">
        <pc:chgData name="Mehlotra, Radhika (CON)" userId="S::radhika.mehlotra@sfgov.org::bb0e0d3f-a3e5-4989-90c6-bd690bccc2d2" providerId="AD" clId="Web-{D4E5B415-0466-826B-CF47-216D4C079B08}" dt="2024-01-22T19:21:01.551" v="574"/>
        <pc:sldMkLst>
          <pc:docMk/>
          <pc:sldMk cId="4048669459" sldId="745"/>
        </pc:sldMkLst>
      </pc:sldChg>
      <pc:sldChg chg="modSp modNotes">
        <pc:chgData name="Mehlotra, Radhika (CON)" userId="S::radhika.mehlotra@sfgov.org::bb0e0d3f-a3e5-4989-90c6-bd690bccc2d2" providerId="AD" clId="Web-{D4E5B415-0466-826B-CF47-216D4C079B08}" dt="2024-01-22T19:39:54.896" v="1346" actId="14100"/>
        <pc:sldMkLst>
          <pc:docMk/>
          <pc:sldMk cId="18970842" sldId="748"/>
        </pc:sldMkLst>
        <pc:spChg chg="mod">
          <ac:chgData name="Mehlotra, Radhika (CON)" userId="S::radhika.mehlotra@sfgov.org::bb0e0d3f-a3e5-4989-90c6-bd690bccc2d2" providerId="AD" clId="Web-{D4E5B415-0466-826B-CF47-216D4C079B08}" dt="2024-01-22T19:28:44.917" v="965" actId="20577"/>
          <ac:spMkLst>
            <pc:docMk/>
            <pc:sldMk cId="18970842" sldId="748"/>
            <ac:spMk id="8" creationId="{B9D81849-7ABF-4002-A1CE-C85701B8F4C7}"/>
          </ac:spMkLst>
        </pc:spChg>
        <pc:spChg chg="mod">
          <ac:chgData name="Mehlotra, Radhika (CON)" userId="S::radhika.mehlotra@sfgov.org::bb0e0d3f-a3e5-4989-90c6-bd690bccc2d2" providerId="AD" clId="Web-{D4E5B415-0466-826B-CF47-216D4C079B08}" dt="2024-01-22T19:29:39.465" v="983" actId="20577"/>
          <ac:spMkLst>
            <pc:docMk/>
            <pc:sldMk cId="18970842" sldId="748"/>
            <ac:spMk id="9" creationId="{00000000-0000-0000-0000-000000000000}"/>
          </ac:spMkLst>
        </pc:spChg>
        <pc:spChg chg="mod">
          <ac:chgData name="Mehlotra, Radhika (CON)" userId="S::radhika.mehlotra@sfgov.org::bb0e0d3f-a3e5-4989-90c6-bd690bccc2d2" providerId="AD" clId="Web-{D4E5B415-0466-826B-CF47-216D4C079B08}" dt="2024-01-22T19:39:54.896" v="1346" actId="14100"/>
          <ac:spMkLst>
            <pc:docMk/>
            <pc:sldMk cId="18970842" sldId="748"/>
            <ac:spMk id="10" creationId="{11DD843C-1282-40A9-B4EE-002139F2B6D5}"/>
          </ac:spMkLst>
        </pc:spChg>
      </pc:sldChg>
      <pc:sldChg chg="modNotes">
        <pc:chgData name="Mehlotra, Radhika (CON)" userId="S::radhika.mehlotra@sfgov.org::bb0e0d3f-a3e5-4989-90c6-bd690bccc2d2" providerId="AD" clId="Web-{D4E5B415-0466-826B-CF47-216D4C079B08}" dt="2024-01-22T19:20:03.457" v="571"/>
        <pc:sldMkLst>
          <pc:docMk/>
          <pc:sldMk cId="4236437260" sldId="751"/>
        </pc:sldMkLst>
      </pc:sldChg>
      <pc:sldChg chg="modNotes">
        <pc:chgData name="Mehlotra, Radhika (CON)" userId="S::radhika.mehlotra@sfgov.org::bb0e0d3f-a3e5-4989-90c6-bd690bccc2d2" providerId="AD" clId="Web-{D4E5B415-0466-826B-CF47-216D4C079B08}" dt="2024-01-22T19:20:07.050" v="572"/>
        <pc:sldMkLst>
          <pc:docMk/>
          <pc:sldMk cId="1530564318" sldId="752"/>
        </pc:sldMkLst>
      </pc:sldChg>
      <pc:sldChg chg="modNotes">
        <pc:chgData name="Mehlotra, Radhika (CON)" userId="S::radhika.mehlotra@sfgov.org::bb0e0d3f-a3e5-4989-90c6-bd690bccc2d2" providerId="AD" clId="Web-{D4E5B415-0466-826B-CF47-216D4C079B08}" dt="2024-01-22T19:21:18.973" v="575"/>
        <pc:sldMkLst>
          <pc:docMk/>
          <pc:sldMk cId="1574925843" sldId="753"/>
        </pc:sldMkLst>
      </pc:sldChg>
      <pc:sldChg chg="modNotes">
        <pc:chgData name="Mehlotra, Radhika (CON)" userId="S::radhika.mehlotra@sfgov.org::bb0e0d3f-a3e5-4989-90c6-bd690bccc2d2" providerId="AD" clId="Web-{D4E5B415-0466-826B-CF47-216D4C079B08}" dt="2024-01-22T19:21:30.661" v="576"/>
        <pc:sldMkLst>
          <pc:docMk/>
          <pc:sldMk cId="808309329" sldId="754"/>
        </pc:sldMkLst>
      </pc:sldChg>
      <pc:sldChg chg="modNotes">
        <pc:chgData name="Mehlotra, Radhika (CON)" userId="S::radhika.mehlotra@sfgov.org::bb0e0d3f-a3e5-4989-90c6-bd690bccc2d2" providerId="AD" clId="Web-{D4E5B415-0466-826B-CF47-216D4C079B08}" dt="2024-01-22T19:21:47.099" v="577"/>
        <pc:sldMkLst>
          <pc:docMk/>
          <pc:sldMk cId="1187760666" sldId="755"/>
        </pc:sldMkLst>
      </pc:sldChg>
      <pc:sldChg chg="del">
        <pc:chgData name="Mehlotra, Radhika (CON)" userId="S::radhika.mehlotra@sfgov.org::bb0e0d3f-a3e5-4989-90c6-bd690bccc2d2" providerId="AD" clId="Web-{D4E5B415-0466-826B-CF47-216D4C079B08}" dt="2024-01-22T19:05:29.787" v="6"/>
        <pc:sldMkLst>
          <pc:docMk/>
          <pc:sldMk cId="3972405003" sldId="756"/>
        </pc:sldMkLst>
      </pc:sldChg>
      <pc:sldChg chg="modSp del">
        <pc:chgData name="Mehlotra, Radhika (CON)" userId="S::radhika.mehlotra@sfgov.org::bb0e0d3f-a3e5-4989-90c6-bd690bccc2d2" providerId="AD" clId="Web-{D4E5B415-0466-826B-CF47-216D4C079B08}" dt="2024-01-22T19:17:58.517" v="569"/>
        <pc:sldMkLst>
          <pc:docMk/>
          <pc:sldMk cId="3246564980" sldId="757"/>
        </pc:sldMkLst>
        <pc:spChg chg="mod">
          <ac:chgData name="Mehlotra, Radhika (CON)" userId="S::radhika.mehlotra@sfgov.org::bb0e0d3f-a3e5-4989-90c6-bd690bccc2d2" providerId="AD" clId="Web-{D4E5B415-0466-826B-CF47-216D4C079B08}" dt="2024-01-22T19:08:05.196" v="15" actId="20577"/>
          <ac:spMkLst>
            <pc:docMk/>
            <pc:sldMk cId="3246564980" sldId="757"/>
            <ac:spMk id="3" creationId="{BAB97299-69D9-46B1-3DB2-D7D17F435462}"/>
          </ac:spMkLst>
        </pc:spChg>
      </pc:sldChg>
      <pc:sldChg chg="addSp modSp add replId modNotes">
        <pc:chgData name="Mehlotra, Radhika (CON)" userId="S::radhika.mehlotra@sfgov.org::bb0e0d3f-a3e5-4989-90c6-bd690bccc2d2" providerId="AD" clId="Web-{D4E5B415-0466-826B-CF47-216D4C079B08}" dt="2024-01-22T19:32:46.546" v="1034" actId="20577"/>
        <pc:sldMkLst>
          <pc:docMk/>
          <pc:sldMk cId="3280367527" sldId="758"/>
        </pc:sldMkLst>
        <pc:spChg chg="add mod">
          <ac:chgData name="Mehlotra, Radhika (CON)" userId="S::radhika.mehlotra@sfgov.org::bb0e0d3f-a3e5-4989-90c6-bd690bccc2d2" providerId="AD" clId="Web-{D4E5B415-0466-826B-CF47-216D4C079B08}" dt="2024-01-22T19:08:56.134" v="43" actId="14100"/>
          <ac:spMkLst>
            <pc:docMk/>
            <pc:sldMk cId="3280367527" sldId="758"/>
            <ac:spMk id="4" creationId="{CE0C3E31-375A-EC84-BDD9-0A212E7F9230}"/>
          </ac:spMkLst>
        </pc:spChg>
        <pc:spChg chg="mod">
          <ac:chgData name="Mehlotra, Radhika (CON)" userId="S::radhika.mehlotra@sfgov.org::bb0e0d3f-a3e5-4989-90c6-bd690bccc2d2" providerId="AD" clId="Web-{D4E5B415-0466-826B-CF47-216D4C079B08}" dt="2024-01-22T19:32:46.546" v="1034" actId="20577"/>
          <ac:spMkLst>
            <pc:docMk/>
            <pc:sldMk cId="3280367527" sldId="758"/>
            <ac:spMk id="8" creationId="{966FA685-B1C7-8914-78E7-98F3E7D58952}"/>
          </ac:spMkLst>
        </pc:spChg>
        <pc:spChg chg="mod">
          <ac:chgData name="Mehlotra, Radhika (CON)" userId="S::radhika.mehlotra@sfgov.org::bb0e0d3f-a3e5-4989-90c6-bd690bccc2d2" providerId="AD" clId="Web-{D4E5B415-0466-826B-CF47-216D4C079B08}" dt="2024-01-22T19:07:34.070" v="14" actId="20577"/>
          <ac:spMkLst>
            <pc:docMk/>
            <pc:sldMk cId="3280367527" sldId="758"/>
            <ac:spMk id="9" creationId="{BA84C619-F14F-2296-B464-63E67A485587}"/>
          </ac:spMkLst>
        </pc:spChg>
      </pc:sldChg>
      <pc:sldChg chg="delSp modSp add ord replId">
        <pc:chgData name="Mehlotra, Radhika (CON)" userId="S::radhika.mehlotra@sfgov.org::bb0e0d3f-a3e5-4989-90c6-bd690bccc2d2" providerId="AD" clId="Web-{D4E5B415-0466-826B-CF47-216D4C079B08}" dt="2024-01-22T19:39:42.849" v="1342" actId="14100"/>
        <pc:sldMkLst>
          <pc:docMk/>
          <pc:sldMk cId="1883198093" sldId="759"/>
        </pc:sldMkLst>
        <pc:spChg chg="del mod">
          <ac:chgData name="Mehlotra, Radhika (CON)" userId="S::radhika.mehlotra@sfgov.org::bb0e0d3f-a3e5-4989-90c6-bd690bccc2d2" providerId="AD" clId="Web-{D4E5B415-0466-826B-CF47-216D4C079B08}" dt="2024-01-22T19:32:12.311" v="995"/>
          <ac:spMkLst>
            <pc:docMk/>
            <pc:sldMk cId="1883198093" sldId="759"/>
            <ac:spMk id="8" creationId="{283BF552-61D0-E4BC-0272-CC0B2DF620B6}"/>
          </ac:spMkLst>
        </pc:spChg>
        <pc:spChg chg="mod">
          <ac:chgData name="Mehlotra, Radhika (CON)" userId="S::radhika.mehlotra@sfgov.org::bb0e0d3f-a3e5-4989-90c6-bd690bccc2d2" providerId="AD" clId="Web-{D4E5B415-0466-826B-CF47-216D4C079B08}" dt="2024-01-22T19:38:23.551" v="1336" actId="20577"/>
          <ac:spMkLst>
            <pc:docMk/>
            <pc:sldMk cId="1883198093" sldId="759"/>
            <ac:spMk id="9" creationId="{85D1B3A8-7FCF-3D1F-B34F-C698ED2E1A98}"/>
          </ac:spMkLst>
        </pc:spChg>
        <pc:spChg chg="mod">
          <ac:chgData name="Mehlotra, Radhika (CON)" userId="S::radhika.mehlotra@sfgov.org::bb0e0d3f-a3e5-4989-90c6-bd690bccc2d2" providerId="AD" clId="Web-{D4E5B415-0466-826B-CF47-216D4C079B08}" dt="2024-01-22T19:39:42.849" v="1342" actId="14100"/>
          <ac:spMkLst>
            <pc:docMk/>
            <pc:sldMk cId="1883198093" sldId="759"/>
            <ac:spMk id="10" creationId="{B3BC4C39-249B-7933-2EC9-98A1E9C8B12E}"/>
          </ac:spMkLst>
        </pc:spChg>
      </pc:sldChg>
    </pc:docChg>
  </pc:docChgLst>
  <pc:docChgLst>
    <pc:chgData name="Mehlotra, Radhika (CON)" userId="bb0e0d3f-a3e5-4989-90c6-bd690bccc2d2" providerId="ADAL" clId="{2B4840EB-4E88-4D5D-B4F0-760DA21FFCEA}"/>
    <pc:docChg chg="undo redo custSel addSld delSld modSld sldOrd">
      <pc:chgData name="Mehlotra, Radhika (CON)" userId="bb0e0d3f-a3e5-4989-90c6-bd690bccc2d2" providerId="ADAL" clId="{2B4840EB-4E88-4D5D-B4F0-760DA21FFCEA}" dt="2024-01-17T18:32:31.225" v="1551" actId="20577"/>
      <pc:docMkLst>
        <pc:docMk/>
      </pc:docMkLst>
      <pc:sldChg chg="modSp mod">
        <pc:chgData name="Mehlotra, Radhika (CON)" userId="bb0e0d3f-a3e5-4989-90c6-bd690bccc2d2" providerId="ADAL" clId="{2B4840EB-4E88-4D5D-B4F0-760DA21FFCEA}" dt="2024-01-16T23:41:36.801" v="58" actId="20577"/>
        <pc:sldMkLst>
          <pc:docMk/>
          <pc:sldMk cId="1115427966" sldId="256"/>
        </pc:sldMkLst>
        <pc:spChg chg="mod">
          <ac:chgData name="Mehlotra, Radhika (CON)" userId="bb0e0d3f-a3e5-4989-90c6-bd690bccc2d2" providerId="ADAL" clId="{2B4840EB-4E88-4D5D-B4F0-760DA21FFCEA}" dt="2024-01-16T23:41:36.801" v="58" actId="20577"/>
          <ac:spMkLst>
            <pc:docMk/>
            <pc:sldMk cId="1115427966" sldId="256"/>
            <ac:spMk id="4" creationId="{00000000-0000-0000-0000-000000000000}"/>
          </ac:spMkLst>
        </pc:spChg>
        <pc:spChg chg="mod">
          <ac:chgData name="Mehlotra, Radhika (CON)" userId="bb0e0d3f-a3e5-4989-90c6-bd690bccc2d2" providerId="ADAL" clId="{2B4840EB-4E88-4D5D-B4F0-760DA21FFCEA}" dt="2024-01-16T23:36:45.281" v="3" actId="20577"/>
          <ac:spMkLst>
            <pc:docMk/>
            <pc:sldMk cId="1115427966" sldId="256"/>
            <ac:spMk id="16" creationId="{00000000-0000-0000-0000-000000000000}"/>
          </ac:spMkLst>
        </pc:spChg>
      </pc:sldChg>
      <pc:sldChg chg="delSp modSp mod">
        <pc:chgData name="Mehlotra, Radhika (CON)" userId="bb0e0d3f-a3e5-4989-90c6-bd690bccc2d2" providerId="ADAL" clId="{2B4840EB-4E88-4D5D-B4F0-760DA21FFCEA}" dt="2024-01-17T18:21:09.947" v="1216" actId="20577"/>
        <pc:sldMkLst>
          <pc:docMk/>
          <pc:sldMk cId="1363222833" sldId="738"/>
        </pc:sldMkLst>
        <pc:spChg chg="mod">
          <ac:chgData name="Mehlotra, Radhika (CON)" userId="bb0e0d3f-a3e5-4989-90c6-bd690bccc2d2" providerId="ADAL" clId="{2B4840EB-4E88-4D5D-B4F0-760DA21FFCEA}" dt="2024-01-17T18:21:09.947" v="1216" actId="20577"/>
          <ac:spMkLst>
            <pc:docMk/>
            <pc:sldMk cId="1363222833" sldId="738"/>
            <ac:spMk id="8" creationId="{00000000-0000-0000-0000-000000000000}"/>
          </ac:spMkLst>
        </pc:spChg>
        <pc:spChg chg="mod">
          <ac:chgData name="Mehlotra, Radhika (CON)" userId="bb0e0d3f-a3e5-4989-90c6-bd690bccc2d2" providerId="ADAL" clId="{2B4840EB-4E88-4D5D-B4F0-760DA21FFCEA}" dt="2024-01-16T23:44:49.922" v="99" actId="20577"/>
          <ac:spMkLst>
            <pc:docMk/>
            <pc:sldMk cId="1363222833" sldId="738"/>
            <ac:spMk id="9" creationId="{00000000-0000-0000-0000-000000000000}"/>
          </ac:spMkLst>
        </pc:spChg>
        <pc:spChg chg="del">
          <ac:chgData name="Mehlotra, Radhika (CON)" userId="bb0e0d3f-a3e5-4989-90c6-bd690bccc2d2" providerId="ADAL" clId="{2B4840EB-4E88-4D5D-B4F0-760DA21FFCEA}" dt="2024-01-17T01:11:05.592" v="495" actId="478"/>
          <ac:spMkLst>
            <pc:docMk/>
            <pc:sldMk cId="1363222833" sldId="738"/>
            <ac:spMk id="12" creationId="{1F040C9F-EDDC-418B-BEEC-95325A9362B5}"/>
          </ac:spMkLst>
        </pc:spChg>
      </pc:sldChg>
      <pc:sldChg chg="del">
        <pc:chgData name="Mehlotra, Radhika (CON)" userId="bb0e0d3f-a3e5-4989-90c6-bd690bccc2d2" providerId="ADAL" clId="{2B4840EB-4E88-4D5D-B4F0-760DA21FFCEA}" dt="2024-01-17T01:11:24.357" v="497" actId="47"/>
        <pc:sldMkLst>
          <pc:docMk/>
          <pc:sldMk cId="3486766539" sldId="739"/>
        </pc:sldMkLst>
      </pc:sldChg>
      <pc:sldChg chg="delSp modSp del mod">
        <pc:chgData name="Mehlotra, Radhika (CON)" userId="bb0e0d3f-a3e5-4989-90c6-bd690bccc2d2" providerId="ADAL" clId="{2B4840EB-4E88-4D5D-B4F0-760DA21FFCEA}" dt="2024-01-17T17:59:20.102" v="917" actId="2696"/>
        <pc:sldMkLst>
          <pc:docMk/>
          <pc:sldMk cId="1048114757" sldId="740"/>
        </pc:sldMkLst>
        <pc:spChg chg="del">
          <ac:chgData name="Mehlotra, Radhika (CON)" userId="bb0e0d3f-a3e5-4989-90c6-bd690bccc2d2" providerId="ADAL" clId="{2B4840EB-4E88-4D5D-B4F0-760DA21FFCEA}" dt="2024-01-17T01:13:04.067" v="524" actId="478"/>
          <ac:spMkLst>
            <pc:docMk/>
            <pc:sldMk cId="1048114757" sldId="740"/>
            <ac:spMk id="4" creationId="{1AA8F97D-2FEE-F248-DEF5-F18542A6B39E}"/>
          </ac:spMkLst>
        </pc:spChg>
        <pc:spChg chg="del">
          <ac:chgData name="Mehlotra, Radhika (CON)" userId="bb0e0d3f-a3e5-4989-90c6-bd690bccc2d2" providerId="ADAL" clId="{2B4840EB-4E88-4D5D-B4F0-760DA21FFCEA}" dt="2024-01-17T01:13:05.121" v="525" actId="478"/>
          <ac:spMkLst>
            <pc:docMk/>
            <pc:sldMk cId="1048114757" sldId="740"/>
            <ac:spMk id="5" creationId="{230E81A8-778D-F141-5E6F-C646948A555B}"/>
          </ac:spMkLst>
        </pc:spChg>
        <pc:spChg chg="mod">
          <ac:chgData name="Mehlotra, Radhika (CON)" userId="bb0e0d3f-a3e5-4989-90c6-bd690bccc2d2" providerId="ADAL" clId="{2B4840EB-4E88-4D5D-B4F0-760DA21FFCEA}" dt="2024-01-17T01:13:02.062" v="523" actId="20577"/>
          <ac:spMkLst>
            <pc:docMk/>
            <pc:sldMk cId="1048114757" sldId="740"/>
            <ac:spMk id="8" creationId="{B9D81849-7ABF-4002-A1CE-C85701B8F4C7}"/>
          </ac:spMkLst>
        </pc:spChg>
        <pc:spChg chg="mod">
          <ac:chgData name="Mehlotra, Radhika (CON)" userId="bb0e0d3f-a3e5-4989-90c6-bd690bccc2d2" providerId="ADAL" clId="{2B4840EB-4E88-4D5D-B4F0-760DA21FFCEA}" dt="2024-01-17T01:10:56.274" v="494" actId="20577"/>
          <ac:spMkLst>
            <pc:docMk/>
            <pc:sldMk cId="1048114757" sldId="740"/>
            <ac:spMk id="10" creationId="{11DD843C-1282-40A9-B4EE-002139F2B6D5}"/>
          </ac:spMkLst>
        </pc:spChg>
      </pc:sldChg>
      <pc:sldChg chg="add">
        <pc:chgData name="Mehlotra, Radhika (CON)" userId="bb0e0d3f-a3e5-4989-90c6-bd690bccc2d2" providerId="ADAL" clId="{2B4840EB-4E88-4D5D-B4F0-760DA21FFCEA}" dt="2024-01-17T17:59:23.706" v="918"/>
        <pc:sldMkLst>
          <pc:docMk/>
          <pc:sldMk cId="1520726368" sldId="740"/>
        </pc:sldMkLst>
      </pc:sldChg>
      <pc:sldChg chg="add">
        <pc:chgData name="Mehlotra, Radhika (CON)" userId="bb0e0d3f-a3e5-4989-90c6-bd690bccc2d2" providerId="ADAL" clId="{2B4840EB-4E88-4D5D-B4F0-760DA21FFCEA}" dt="2024-01-17T18:00:52.454" v="931"/>
        <pc:sldMkLst>
          <pc:docMk/>
          <pc:sldMk cId="484340679" sldId="741"/>
        </pc:sldMkLst>
      </pc:sldChg>
      <pc:sldChg chg="modSp del mod">
        <pc:chgData name="Mehlotra, Radhika (CON)" userId="bb0e0d3f-a3e5-4989-90c6-bd690bccc2d2" providerId="ADAL" clId="{2B4840EB-4E88-4D5D-B4F0-760DA21FFCEA}" dt="2024-01-17T18:00:47.230" v="930" actId="2696"/>
        <pc:sldMkLst>
          <pc:docMk/>
          <pc:sldMk cId="1919031692" sldId="741"/>
        </pc:sldMkLst>
        <pc:spChg chg="mod">
          <ac:chgData name="Mehlotra, Radhika (CON)" userId="bb0e0d3f-a3e5-4989-90c6-bd690bccc2d2" providerId="ADAL" clId="{2B4840EB-4E88-4D5D-B4F0-760DA21FFCEA}" dt="2024-01-17T01:11:32.341" v="499" actId="20577"/>
          <ac:spMkLst>
            <pc:docMk/>
            <pc:sldMk cId="1919031692" sldId="741"/>
            <ac:spMk id="10" creationId="{11DD843C-1282-40A9-B4EE-002139F2B6D5}"/>
          </ac:spMkLst>
        </pc:spChg>
      </pc:sldChg>
      <pc:sldChg chg="del">
        <pc:chgData name="Mehlotra, Radhika (CON)" userId="bb0e0d3f-a3e5-4989-90c6-bd690bccc2d2" providerId="ADAL" clId="{2B4840EB-4E88-4D5D-B4F0-760DA21FFCEA}" dt="2024-01-17T01:13:14.078" v="526" actId="2696"/>
        <pc:sldMkLst>
          <pc:docMk/>
          <pc:sldMk cId="1367054846" sldId="742"/>
        </pc:sldMkLst>
      </pc:sldChg>
      <pc:sldChg chg="modSp add del mod">
        <pc:chgData name="Mehlotra, Radhika (CON)" userId="bb0e0d3f-a3e5-4989-90c6-bd690bccc2d2" providerId="ADAL" clId="{2B4840EB-4E88-4D5D-B4F0-760DA21FFCEA}" dt="2024-01-17T18:01:40.758" v="937" actId="47"/>
        <pc:sldMkLst>
          <pc:docMk/>
          <pc:sldMk cId="2454235805" sldId="742"/>
        </pc:sldMkLst>
        <pc:spChg chg="mod">
          <ac:chgData name="Mehlotra, Radhika (CON)" userId="bb0e0d3f-a3e5-4989-90c6-bd690bccc2d2" providerId="ADAL" clId="{2B4840EB-4E88-4D5D-B4F0-760DA21FFCEA}" dt="2024-01-17T01:15:58.488" v="545" actId="20577"/>
          <ac:spMkLst>
            <pc:docMk/>
            <pc:sldMk cId="2454235805" sldId="742"/>
            <ac:spMk id="10" creationId="{11DD843C-1282-40A9-B4EE-002139F2B6D5}"/>
          </ac:spMkLst>
        </pc:spChg>
      </pc:sldChg>
      <pc:sldChg chg="add">
        <pc:chgData name="Mehlotra, Radhika (CON)" userId="bb0e0d3f-a3e5-4989-90c6-bd690bccc2d2" providerId="ADAL" clId="{2B4840EB-4E88-4D5D-B4F0-760DA21FFCEA}" dt="2024-01-17T18:01:48.790" v="939"/>
        <pc:sldMkLst>
          <pc:docMk/>
          <pc:sldMk cId="2883219718" sldId="743"/>
        </pc:sldMkLst>
      </pc:sldChg>
      <pc:sldChg chg="modSp del mod">
        <pc:chgData name="Mehlotra, Radhika (CON)" userId="bb0e0d3f-a3e5-4989-90c6-bd690bccc2d2" providerId="ADAL" clId="{2B4840EB-4E88-4D5D-B4F0-760DA21FFCEA}" dt="2024-01-17T18:01:26.052" v="936" actId="2696"/>
        <pc:sldMkLst>
          <pc:docMk/>
          <pc:sldMk cId="3322892061" sldId="743"/>
        </pc:sldMkLst>
        <pc:spChg chg="mod">
          <ac:chgData name="Mehlotra, Radhika (CON)" userId="bb0e0d3f-a3e5-4989-90c6-bd690bccc2d2" providerId="ADAL" clId="{2B4840EB-4E88-4D5D-B4F0-760DA21FFCEA}" dt="2024-01-17T01:13:29.580" v="535" actId="20577"/>
          <ac:spMkLst>
            <pc:docMk/>
            <pc:sldMk cId="3322892061" sldId="743"/>
            <ac:spMk id="8" creationId="{B9D81849-7ABF-4002-A1CE-C85701B8F4C7}"/>
          </ac:spMkLst>
        </pc:spChg>
        <pc:spChg chg="mod">
          <ac:chgData name="Mehlotra, Radhika (CON)" userId="bb0e0d3f-a3e5-4989-90c6-bd690bccc2d2" providerId="ADAL" clId="{2B4840EB-4E88-4D5D-B4F0-760DA21FFCEA}" dt="2024-01-17T01:15:22.843" v="541" actId="20577"/>
          <ac:spMkLst>
            <pc:docMk/>
            <pc:sldMk cId="3322892061" sldId="743"/>
            <ac:spMk id="10" creationId="{11DD843C-1282-40A9-B4EE-002139F2B6D5}"/>
          </ac:spMkLst>
        </pc:spChg>
      </pc:sldChg>
      <pc:sldChg chg="del">
        <pc:chgData name="Mehlotra, Radhika (CON)" userId="bb0e0d3f-a3e5-4989-90c6-bd690bccc2d2" providerId="ADAL" clId="{2B4840EB-4E88-4D5D-B4F0-760DA21FFCEA}" dt="2024-01-17T01:13:37.546" v="536" actId="2696"/>
        <pc:sldMkLst>
          <pc:docMk/>
          <pc:sldMk cId="2610516893" sldId="744"/>
        </pc:sldMkLst>
      </pc:sldChg>
      <pc:sldChg chg="modSp add del mod">
        <pc:chgData name="Mehlotra, Radhika (CON)" userId="bb0e0d3f-a3e5-4989-90c6-bd690bccc2d2" providerId="ADAL" clId="{2B4840EB-4E88-4D5D-B4F0-760DA21FFCEA}" dt="2024-01-17T18:01:46.702" v="938" actId="47"/>
        <pc:sldMkLst>
          <pc:docMk/>
          <pc:sldMk cId="3750800675" sldId="744"/>
        </pc:sldMkLst>
        <pc:spChg chg="mod">
          <ac:chgData name="Mehlotra, Radhika (CON)" userId="bb0e0d3f-a3e5-4989-90c6-bd690bccc2d2" providerId="ADAL" clId="{2B4840EB-4E88-4D5D-B4F0-760DA21FFCEA}" dt="2024-01-17T01:16:01.492" v="547" actId="20577"/>
          <ac:spMkLst>
            <pc:docMk/>
            <pc:sldMk cId="3750800675" sldId="744"/>
            <ac:spMk id="10" creationId="{11DD843C-1282-40A9-B4EE-002139F2B6D5}"/>
          </ac:spMkLst>
        </pc:spChg>
      </pc:sldChg>
      <pc:sldChg chg="modSp del mod">
        <pc:chgData name="Mehlotra, Radhika (CON)" userId="bb0e0d3f-a3e5-4989-90c6-bd690bccc2d2" providerId="ADAL" clId="{2B4840EB-4E88-4D5D-B4F0-760DA21FFCEA}" dt="2024-01-17T18:04:17.238" v="968" actId="2696"/>
        <pc:sldMkLst>
          <pc:docMk/>
          <pc:sldMk cId="1713630703" sldId="745"/>
        </pc:sldMkLst>
        <pc:spChg chg="mod">
          <ac:chgData name="Mehlotra, Radhika (CON)" userId="bb0e0d3f-a3e5-4989-90c6-bd690bccc2d2" providerId="ADAL" clId="{2B4840EB-4E88-4D5D-B4F0-760DA21FFCEA}" dt="2024-01-17T01:15:25.824" v="543" actId="20577"/>
          <ac:spMkLst>
            <pc:docMk/>
            <pc:sldMk cId="1713630703" sldId="745"/>
            <ac:spMk id="10" creationId="{11DD843C-1282-40A9-B4EE-002139F2B6D5}"/>
          </ac:spMkLst>
        </pc:spChg>
      </pc:sldChg>
      <pc:sldChg chg="add">
        <pc:chgData name="Mehlotra, Radhika (CON)" userId="bb0e0d3f-a3e5-4989-90c6-bd690bccc2d2" providerId="ADAL" clId="{2B4840EB-4E88-4D5D-B4F0-760DA21FFCEA}" dt="2024-01-17T18:04:21.440" v="969"/>
        <pc:sldMkLst>
          <pc:docMk/>
          <pc:sldMk cId="4048669459" sldId="745"/>
        </pc:sldMkLst>
      </pc:sldChg>
      <pc:sldChg chg="del">
        <pc:chgData name="Mehlotra, Radhika (CON)" userId="bb0e0d3f-a3e5-4989-90c6-bd690bccc2d2" providerId="ADAL" clId="{2B4840EB-4E88-4D5D-B4F0-760DA21FFCEA}" dt="2024-01-17T01:13:51.889" v="538" actId="2696"/>
        <pc:sldMkLst>
          <pc:docMk/>
          <pc:sldMk cId="2242547653" sldId="746"/>
        </pc:sldMkLst>
      </pc:sldChg>
      <pc:sldChg chg="delSp modSp add mod">
        <pc:chgData name="Mehlotra, Radhika (CON)" userId="bb0e0d3f-a3e5-4989-90c6-bd690bccc2d2" providerId="ADAL" clId="{2B4840EB-4E88-4D5D-B4F0-760DA21FFCEA}" dt="2024-01-17T18:04:08.038" v="967" actId="20577"/>
        <pc:sldMkLst>
          <pc:docMk/>
          <pc:sldMk cId="3572255296" sldId="746"/>
        </pc:sldMkLst>
        <pc:spChg chg="del">
          <ac:chgData name="Mehlotra, Radhika (CON)" userId="bb0e0d3f-a3e5-4989-90c6-bd690bccc2d2" providerId="ADAL" clId="{2B4840EB-4E88-4D5D-B4F0-760DA21FFCEA}" dt="2024-01-17T18:03:01.795" v="955" actId="478"/>
          <ac:spMkLst>
            <pc:docMk/>
            <pc:sldMk cId="3572255296" sldId="746"/>
            <ac:spMk id="8" creationId="{B9D81849-7ABF-4002-A1CE-C85701B8F4C7}"/>
          </ac:spMkLst>
        </pc:spChg>
        <pc:spChg chg="mod">
          <ac:chgData name="Mehlotra, Radhika (CON)" userId="bb0e0d3f-a3e5-4989-90c6-bd690bccc2d2" providerId="ADAL" clId="{2B4840EB-4E88-4D5D-B4F0-760DA21FFCEA}" dt="2024-01-17T18:04:08.038" v="967" actId="20577"/>
          <ac:spMkLst>
            <pc:docMk/>
            <pc:sldMk cId="3572255296" sldId="746"/>
            <ac:spMk id="9" creationId="{00000000-0000-0000-0000-000000000000}"/>
          </ac:spMkLst>
        </pc:spChg>
      </pc:sldChg>
      <pc:sldChg chg="modSp add del mod">
        <pc:chgData name="Mehlotra, Radhika (CON)" userId="bb0e0d3f-a3e5-4989-90c6-bd690bccc2d2" providerId="ADAL" clId="{2B4840EB-4E88-4D5D-B4F0-760DA21FFCEA}" dt="2024-01-17T18:01:53.231" v="940" actId="2696"/>
        <pc:sldMkLst>
          <pc:docMk/>
          <pc:sldMk cId="4259129387" sldId="746"/>
        </pc:sldMkLst>
        <pc:spChg chg="mod">
          <ac:chgData name="Mehlotra, Radhika (CON)" userId="bb0e0d3f-a3e5-4989-90c6-bd690bccc2d2" providerId="ADAL" clId="{2B4840EB-4E88-4D5D-B4F0-760DA21FFCEA}" dt="2024-01-17T01:16:04.716" v="549" actId="20577"/>
          <ac:spMkLst>
            <pc:docMk/>
            <pc:sldMk cId="4259129387" sldId="746"/>
            <ac:spMk id="10" creationId="{11DD843C-1282-40A9-B4EE-002139F2B6D5}"/>
          </ac:spMkLst>
        </pc:spChg>
      </pc:sldChg>
      <pc:sldChg chg="del">
        <pc:chgData name="Mehlotra, Radhika (CON)" userId="bb0e0d3f-a3e5-4989-90c6-bd690bccc2d2" providerId="ADAL" clId="{2B4840EB-4E88-4D5D-B4F0-760DA21FFCEA}" dt="2024-01-17T01:12:14.865" v="500" actId="47"/>
        <pc:sldMkLst>
          <pc:docMk/>
          <pc:sldMk cId="3187726970" sldId="747"/>
        </pc:sldMkLst>
      </pc:sldChg>
      <pc:sldChg chg="add del">
        <pc:chgData name="Mehlotra, Radhika (CON)" userId="bb0e0d3f-a3e5-4989-90c6-bd690bccc2d2" providerId="ADAL" clId="{2B4840EB-4E88-4D5D-B4F0-760DA21FFCEA}" dt="2024-01-17T01:11:11.325" v="496" actId="47"/>
        <pc:sldMkLst>
          <pc:docMk/>
          <pc:sldMk cId="347590176" sldId="749"/>
        </pc:sldMkLst>
      </pc:sldChg>
      <pc:sldChg chg="new del">
        <pc:chgData name="Mehlotra, Radhika (CON)" userId="bb0e0d3f-a3e5-4989-90c6-bd690bccc2d2" providerId="ADAL" clId="{2B4840EB-4E88-4D5D-B4F0-760DA21FFCEA}" dt="2024-01-16T23:44:21.961" v="60" actId="47"/>
        <pc:sldMkLst>
          <pc:docMk/>
          <pc:sldMk cId="1833780463" sldId="749"/>
        </pc:sldMkLst>
      </pc:sldChg>
      <pc:sldChg chg="addSp delSp modSp new mod modClrScheme chgLayout">
        <pc:chgData name="Mehlotra, Radhika (CON)" userId="bb0e0d3f-a3e5-4989-90c6-bd690bccc2d2" providerId="ADAL" clId="{2B4840EB-4E88-4D5D-B4F0-760DA21FFCEA}" dt="2024-01-17T01:16:46.522" v="551" actId="113"/>
        <pc:sldMkLst>
          <pc:docMk/>
          <pc:sldMk cId="3514725476" sldId="749"/>
        </pc:sldMkLst>
        <pc:spChg chg="del mod ord">
          <ac:chgData name="Mehlotra, Radhika (CON)" userId="bb0e0d3f-a3e5-4989-90c6-bd690bccc2d2" providerId="ADAL" clId="{2B4840EB-4E88-4D5D-B4F0-760DA21FFCEA}" dt="2024-01-17T01:12:30.896" v="502" actId="700"/>
          <ac:spMkLst>
            <pc:docMk/>
            <pc:sldMk cId="3514725476" sldId="749"/>
            <ac:spMk id="2" creationId="{F505BAF9-27F7-749D-B222-3EA9B6F74CA8}"/>
          </ac:spMkLst>
        </pc:spChg>
        <pc:spChg chg="del mod ord">
          <ac:chgData name="Mehlotra, Radhika (CON)" userId="bb0e0d3f-a3e5-4989-90c6-bd690bccc2d2" providerId="ADAL" clId="{2B4840EB-4E88-4D5D-B4F0-760DA21FFCEA}" dt="2024-01-17T01:12:30.896" v="502" actId="700"/>
          <ac:spMkLst>
            <pc:docMk/>
            <pc:sldMk cId="3514725476" sldId="749"/>
            <ac:spMk id="3" creationId="{E84B7F6D-764E-DC34-DB1D-9176F04B21FC}"/>
          </ac:spMkLst>
        </pc:spChg>
        <pc:spChg chg="add del mod ord">
          <ac:chgData name="Mehlotra, Radhika (CON)" userId="bb0e0d3f-a3e5-4989-90c6-bd690bccc2d2" providerId="ADAL" clId="{2B4840EB-4E88-4D5D-B4F0-760DA21FFCEA}" dt="2024-01-17T01:12:34.355" v="503" actId="700"/>
          <ac:spMkLst>
            <pc:docMk/>
            <pc:sldMk cId="3514725476" sldId="749"/>
            <ac:spMk id="4" creationId="{73940557-6266-1582-BFFD-A36CAE65785A}"/>
          </ac:spMkLst>
        </pc:spChg>
        <pc:spChg chg="add del mod ord">
          <ac:chgData name="Mehlotra, Radhika (CON)" userId="bb0e0d3f-a3e5-4989-90c6-bd690bccc2d2" providerId="ADAL" clId="{2B4840EB-4E88-4D5D-B4F0-760DA21FFCEA}" dt="2024-01-17T01:12:34.355" v="503" actId="700"/>
          <ac:spMkLst>
            <pc:docMk/>
            <pc:sldMk cId="3514725476" sldId="749"/>
            <ac:spMk id="5" creationId="{3BCADFE4-C7B7-B483-7A1E-B1CA48357C18}"/>
          </ac:spMkLst>
        </pc:spChg>
        <pc:spChg chg="add mod ord">
          <ac:chgData name="Mehlotra, Radhika (CON)" userId="bb0e0d3f-a3e5-4989-90c6-bd690bccc2d2" providerId="ADAL" clId="{2B4840EB-4E88-4D5D-B4F0-760DA21FFCEA}" dt="2024-01-17T01:16:46.522" v="551" actId="113"/>
          <ac:spMkLst>
            <pc:docMk/>
            <pc:sldMk cId="3514725476" sldId="749"/>
            <ac:spMk id="6" creationId="{189E65D8-0E23-DD3C-CAE6-91A2FB702653}"/>
          </ac:spMkLst>
        </pc:spChg>
        <pc:spChg chg="add del mod ord">
          <ac:chgData name="Mehlotra, Radhika (CON)" userId="bb0e0d3f-a3e5-4989-90c6-bd690bccc2d2" providerId="ADAL" clId="{2B4840EB-4E88-4D5D-B4F0-760DA21FFCEA}" dt="2024-01-17T01:16:19.601" v="550" actId="478"/>
          <ac:spMkLst>
            <pc:docMk/>
            <pc:sldMk cId="3514725476" sldId="749"/>
            <ac:spMk id="7" creationId="{3038CFE1-B528-F0D6-2B7A-8DE66CC16142}"/>
          </ac:spMkLst>
        </pc:spChg>
      </pc:sldChg>
      <pc:sldChg chg="add del">
        <pc:chgData name="Mehlotra, Radhika (CON)" userId="bb0e0d3f-a3e5-4989-90c6-bd690bccc2d2" providerId="ADAL" clId="{2B4840EB-4E88-4D5D-B4F0-760DA21FFCEA}" dt="2024-01-17T17:59:34.528" v="919" actId="47"/>
        <pc:sldMkLst>
          <pc:docMk/>
          <pc:sldMk cId="2734749239" sldId="750"/>
        </pc:sldMkLst>
      </pc:sldChg>
      <pc:sldChg chg="addSp delSp modSp add mod modClrScheme chgLayout">
        <pc:chgData name="Mehlotra, Radhika (CON)" userId="bb0e0d3f-a3e5-4989-90c6-bd690bccc2d2" providerId="ADAL" clId="{2B4840EB-4E88-4D5D-B4F0-760DA21FFCEA}" dt="2024-01-17T17:46:25.401" v="854" actId="1076"/>
        <pc:sldMkLst>
          <pc:docMk/>
          <pc:sldMk cId="4236437260" sldId="751"/>
        </pc:sldMkLst>
        <pc:spChg chg="add del">
          <ac:chgData name="Mehlotra, Radhika (CON)" userId="bb0e0d3f-a3e5-4989-90c6-bd690bccc2d2" providerId="ADAL" clId="{2B4840EB-4E88-4D5D-B4F0-760DA21FFCEA}" dt="2024-01-17T17:42:04.123" v="821" actId="22"/>
          <ac:spMkLst>
            <pc:docMk/>
            <pc:sldMk cId="4236437260" sldId="751"/>
            <ac:spMk id="5" creationId="{DAD10BE7-FED3-13DF-F7EA-946692F86211}"/>
          </ac:spMkLst>
        </pc:spChg>
        <pc:spChg chg="add del mod">
          <ac:chgData name="Mehlotra, Radhika (CON)" userId="bb0e0d3f-a3e5-4989-90c6-bd690bccc2d2" providerId="ADAL" clId="{2B4840EB-4E88-4D5D-B4F0-760DA21FFCEA}" dt="2024-01-17T17:46:25.401" v="854" actId="1076"/>
          <ac:spMkLst>
            <pc:docMk/>
            <pc:sldMk cId="4236437260" sldId="751"/>
            <ac:spMk id="6" creationId="{397843B8-7A6B-E55B-17FA-1441BB9AA4EA}"/>
          </ac:spMkLst>
        </pc:spChg>
        <pc:spChg chg="del">
          <ac:chgData name="Mehlotra, Radhika (CON)" userId="bb0e0d3f-a3e5-4989-90c6-bd690bccc2d2" providerId="ADAL" clId="{2B4840EB-4E88-4D5D-B4F0-760DA21FFCEA}" dt="2024-01-17T17:41:55.178" v="819" actId="478"/>
          <ac:spMkLst>
            <pc:docMk/>
            <pc:sldMk cId="4236437260" sldId="751"/>
            <ac:spMk id="8" creationId="{B9D81849-7ABF-4002-A1CE-C85701B8F4C7}"/>
          </ac:spMkLst>
        </pc:spChg>
        <pc:spChg chg="add del mod">
          <ac:chgData name="Mehlotra, Radhika (CON)" userId="bb0e0d3f-a3e5-4989-90c6-bd690bccc2d2" providerId="ADAL" clId="{2B4840EB-4E88-4D5D-B4F0-760DA21FFCEA}" dt="2024-01-17T17:46:25.019" v="853" actId="120"/>
          <ac:spMkLst>
            <pc:docMk/>
            <pc:sldMk cId="4236437260" sldId="751"/>
            <ac:spMk id="9" creationId="{00000000-0000-0000-0000-000000000000}"/>
          </ac:spMkLst>
        </pc:spChg>
        <pc:spChg chg="mod">
          <ac:chgData name="Mehlotra, Radhika (CON)" userId="bb0e0d3f-a3e5-4989-90c6-bd690bccc2d2" providerId="ADAL" clId="{2B4840EB-4E88-4D5D-B4F0-760DA21FFCEA}" dt="2024-01-17T17:41:08.550" v="752" actId="20577"/>
          <ac:spMkLst>
            <pc:docMk/>
            <pc:sldMk cId="4236437260" sldId="751"/>
            <ac:spMk id="10" creationId="{11DD843C-1282-40A9-B4EE-002139F2B6D5}"/>
          </ac:spMkLst>
        </pc:spChg>
        <pc:spChg chg="add del mod ord">
          <ac:chgData name="Mehlotra, Radhika (CON)" userId="bb0e0d3f-a3e5-4989-90c6-bd690bccc2d2" providerId="ADAL" clId="{2B4840EB-4E88-4D5D-B4F0-760DA21FFCEA}" dt="2024-01-17T17:44:00.737" v="832" actId="700"/>
          <ac:spMkLst>
            <pc:docMk/>
            <pc:sldMk cId="4236437260" sldId="751"/>
            <ac:spMk id="11" creationId="{2AE8195A-746E-6751-5571-856438E90D35}"/>
          </ac:spMkLst>
        </pc:spChg>
        <pc:spChg chg="add del mod ord">
          <ac:chgData name="Mehlotra, Radhika (CON)" userId="bb0e0d3f-a3e5-4989-90c6-bd690bccc2d2" providerId="ADAL" clId="{2B4840EB-4E88-4D5D-B4F0-760DA21FFCEA}" dt="2024-01-17T17:44:00.737" v="832" actId="700"/>
          <ac:spMkLst>
            <pc:docMk/>
            <pc:sldMk cId="4236437260" sldId="751"/>
            <ac:spMk id="12" creationId="{5CF9E486-EC9D-85BC-FE00-E27C991EB558}"/>
          </ac:spMkLst>
        </pc:spChg>
        <pc:spChg chg="add del mod ord">
          <ac:chgData name="Mehlotra, Radhika (CON)" userId="bb0e0d3f-a3e5-4989-90c6-bd690bccc2d2" providerId="ADAL" clId="{2B4840EB-4E88-4D5D-B4F0-760DA21FFCEA}" dt="2024-01-17T17:44:00.737" v="832" actId="700"/>
          <ac:spMkLst>
            <pc:docMk/>
            <pc:sldMk cId="4236437260" sldId="751"/>
            <ac:spMk id="13" creationId="{50D03268-838D-D463-E3A4-67170DDD52FF}"/>
          </ac:spMkLst>
        </pc:spChg>
        <pc:spChg chg="add del mod ord">
          <ac:chgData name="Mehlotra, Radhika (CON)" userId="bb0e0d3f-a3e5-4989-90c6-bd690bccc2d2" providerId="ADAL" clId="{2B4840EB-4E88-4D5D-B4F0-760DA21FFCEA}" dt="2024-01-17T17:44:00.737" v="832" actId="700"/>
          <ac:spMkLst>
            <pc:docMk/>
            <pc:sldMk cId="4236437260" sldId="751"/>
            <ac:spMk id="15" creationId="{882F5D69-FE23-28C5-BB18-14BDF3E357D5}"/>
          </ac:spMkLst>
        </pc:spChg>
        <pc:spChg chg="add del mod ord">
          <ac:chgData name="Mehlotra, Radhika (CON)" userId="bb0e0d3f-a3e5-4989-90c6-bd690bccc2d2" providerId="ADAL" clId="{2B4840EB-4E88-4D5D-B4F0-760DA21FFCEA}" dt="2024-01-17T17:44:00.737" v="832" actId="700"/>
          <ac:spMkLst>
            <pc:docMk/>
            <pc:sldMk cId="4236437260" sldId="751"/>
            <ac:spMk id="16" creationId="{291CE974-350F-56D8-7B4E-1DF2A609988A}"/>
          </ac:spMkLst>
        </pc:spChg>
        <pc:spChg chg="add del mod ord">
          <ac:chgData name="Mehlotra, Radhika (CON)" userId="bb0e0d3f-a3e5-4989-90c6-bd690bccc2d2" providerId="ADAL" clId="{2B4840EB-4E88-4D5D-B4F0-760DA21FFCEA}" dt="2024-01-17T17:44:26.837" v="841" actId="700"/>
          <ac:spMkLst>
            <pc:docMk/>
            <pc:sldMk cId="4236437260" sldId="751"/>
            <ac:spMk id="17" creationId="{E15B9017-4C0F-6FFD-663E-145A437056EF}"/>
          </ac:spMkLst>
        </pc:spChg>
        <pc:spChg chg="add del mod ord">
          <ac:chgData name="Mehlotra, Radhika (CON)" userId="bb0e0d3f-a3e5-4989-90c6-bd690bccc2d2" providerId="ADAL" clId="{2B4840EB-4E88-4D5D-B4F0-760DA21FFCEA}" dt="2024-01-17T17:44:26.837" v="841" actId="700"/>
          <ac:spMkLst>
            <pc:docMk/>
            <pc:sldMk cId="4236437260" sldId="751"/>
            <ac:spMk id="18" creationId="{62C2D4C2-3A1E-3E78-A8F2-9790DAF32954}"/>
          </ac:spMkLst>
        </pc:spChg>
        <pc:spChg chg="add del mod ord">
          <ac:chgData name="Mehlotra, Radhika (CON)" userId="bb0e0d3f-a3e5-4989-90c6-bd690bccc2d2" providerId="ADAL" clId="{2B4840EB-4E88-4D5D-B4F0-760DA21FFCEA}" dt="2024-01-17T17:44:26.837" v="841" actId="700"/>
          <ac:spMkLst>
            <pc:docMk/>
            <pc:sldMk cId="4236437260" sldId="751"/>
            <ac:spMk id="19" creationId="{9B20643F-AE4A-7A6A-97CC-AD875F316187}"/>
          </ac:spMkLst>
        </pc:spChg>
        <pc:spChg chg="add del mod ord">
          <ac:chgData name="Mehlotra, Radhika (CON)" userId="bb0e0d3f-a3e5-4989-90c6-bd690bccc2d2" providerId="ADAL" clId="{2B4840EB-4E88-4D5D-B4F0-760DA21FFCEA}" dt="2024-01-17T17:44:26.837" v="841" actId="700"/>
          <ac:spMkLst>
            <pc:docMk/>
            <pc:sldMk cId="4236437260" sldId="751"/>
            <ac:spMk id="20" creationId="{E5031A70-FF8D-DF85-8015-9558AD93FC5B}"/>
          </ac:spMkLst>
        </pc:spChg>
        <pc:spChg chg="add del mod ord">
          <ac:chgData name="Mehlotra, Radhika (CON)" userId="bb0e0d3f-a3e5-4989-90c6-bd690bccc2d2" providerId="ADAL" clId="{2B4840EB-4E88-4D5D-B4F0-760DA21FFCEA}" dt="2024-01-17T17:44:26.837" v="841" actId="700"/>
          <ac:spMkLst>
            <pc:docMk/>
            <pc:sldMk cId="4236437260" sldId="751"/>
            <ac:spMk id="21" creationId="{BCE7380C-6D63-FED6-E72D-5233F4EF5969}"/>
          </ac:spMkLst>
        </pc:spChg>
        <pc:spChg chg="add del mod ord">
          <ac:chgData name="Mehlotra, Radhika (CON)" userId="bb0e0d3f-a3e5-4989-90c6-bd690bccc2d2" providerId="ADAL" clId="{2B4840EB-4E88-4D5D-B4F0-760DA21FFCEA}" dt="2024-01-17T17:44:26.220" v="839" actId="700"/>
          <ac:spMkLst>
            <pc:docMk/>
            <pc:sldMk cId="4236437260" sldId="751"/>
            <ac:spMk id="22" creationId="{E4CB10D6-D170-9F9A-27D1-032F3B1D4900}"/>
          </ac:spMkLst>
        </pc:spChg>
        <pc:spChg chg="add del mod ord">
          <ac:chgData name="Mehlotra, Radhika (CON)" userId="bb0e0d3f-a3e5-4989-90c6-bd690bccc2d2" providerId="ADAL" clId="{2B4840EB-4E88-4D5D-B4F0-760DA21FFCEA}" dt="2024-01-17T17:44:26.220" v="839" actId="700"/>
          <ac:spMkLst>
            <pc:docMk/>
            <pc:sldMk cId="4236437260" sldId="751"/>
            <ac:spMk id="23" creationId="{A5E29886-8683-F76A-674F-6B0A7C2895AA}"/>
          </ac:spMkLst>
        </pc:spChg>
        <pc:picChg chg="add del mod">
          <ac:chgData name="Mehlotra, Radhika (CON)" userId="bb0e0d3f-a3e5-4989-90c6-bd690bccc2d2" providerId="ADAL" clId="{2B4840EB-4E88-4D5D-B4F0-760DA21FFCEA}" dt="2024-01-17T17:45:00.531" v="849" actId="1076"/>
          <ac:picMkLst>
            <pc:docMk/>
            <pc:sldMk cId="4236437260" sldId="751"/>
            <ac:picMk id="7" creationId="{DADAD38C-3100-9319-31C1-DADA8BF04411}"/>
          </ac:picMkLst>
        </pc:picChg>
      </pc:sldChg>
      <pc:sldChg chg="addSp delSp modSp add mod">
        <pc:chgData name="Mehlotra, Radhika (CON)" userId="bb0e0d3f-a3e5-4989-90c6-bd690bccc2d2" providerId="ADAL" clId="{2B4840EB-4E88-4D5D-B4F0-760DA21FFCEA}" dt="2024-01-17T17:49:20.964" v="910" actId="20577"/>
        <pc:sldMkLst>
          <pc:docMk/>
          <pc:sldMk cId="1530564318" sldId="752"/>
        </pc:sldMkLst>
        <pc:spChg chg="add mod">
          <ac:chgData name="Mehlotra, Radhika (CON)" userId="bb0e0d3f-a3e5-4989-90c6-bd690bccc2d2" providerId="ADAL" clId="{2B4840EB-4E88-4D5D-B4F0-760DA21FFCEA}" dt="2024-01-17T17:49:20.964" v="910" actId="20577"/>
          <ac:spMkLst>
            <pc:docMk/>
            <pc:sldMk cId="1530564318" sldId="752"/>
            <ac:spMk id="5" creationId="{0B5468E9-8CEC-00B2-94F8-0A5CB0EAEF68}"/>
          </ac:spMkLst>
        </pc:spChg>
        <pc:spChg chg="del">
          <ac:chgData name="Mehlotra, Radhika (CON)" userId="bb0e0d3f-a3e5-4989-90c6-bd690bccc2d2" providerId="ADAL" clId="{2B4840EB-4E88-4D5D-B4F0-760DA21FFCEA}" dt="2024-01-17T17:48:38.120" v="898" actId="478"/>
          <ac:spMkLst>
            <pc:docMk/>
            <pc:sldMk cId="1530564318" sldId="752"/>
            <ac:spMk id="6" creationId="{397843B8-7A6B-E55B-17FA-1441BB9AA4EA}"/>
          </ac:spMkLst>
        </pc:spChg>
        <pc:spChg chg="mod">
          <ac:chgData name="Mehlotra, Radhika (CON)" userId="bb0e0d3f-a3e5-4989-90c6-bd690bccc2d2" providerId="ADAL" clId="{2B4840EB-4E88-4D5D-B4F0-760DA21FFCEA}" dt="2024-01-17T17:48:33.934" v="897" actId="20577"/>
          <ac:spMkLst>
            <pc:docMk/>
            <pc:sldMk cId="1530564318" sldId="752"/>
            <ac:spMk id="9" creationId="{00000000-0000-0000-0000-000000000000}"/>
          </ac:spMkLst>
        </pc:spChg>
        <pc:picChg chg="add mod">
          <ac:chgData name="Mehlotra, Radhika (CON)" userId="bb0e0d3f-a3e5-4989-90c6-bd690bccc2d2" providerId="ADAL" clId="{2B4840EB-4E88-4D5D-B4F0-760DA21FFCEA}" dt="2024-01-17T17:48:53.714" v="901" actId="1076"/>
          <ac:picMkLst>
            <pc:docMk/>
            <pc:sldMk cId="1530564318" sldId="752"/>
            <ac:picMk id="4" creationId="{1068CC65-381A-C056-01EC-AAFFB68D3D04}"/>
          </ac:picMkLst>
        </pc:picChg>
        <pc:picChg chg="del">
          <ac:chgData name="Mehlotra, Radhika (CON)" userId="bb0e0d3f-a3e5-4989-90c6-bd690bccc2d2" providerId="ADAL" clId="{2B4840EB-4E88-4D5D-B4F0-760DA21FFCEA}" dt="2024-01-17T17:48:39.809" v="899" actId="478"/>
          <ac:picMkLst>
            <pc:docMk/>
            <pc:sldMk cId="1530564318" sldId="752"/>
            <ac:picMk id="7" creationId="{DADAD38C-3100-9319-31C1-DADA8BF04411}"/>
          </ac:picMkLst>
        </pc:picChg>
      </pc:sldChg>
      <pc:sldChg chg="delSp modSp add mod">
        <pc:chgData name="Mehlotra, Radhika (CON)" userId="bb0e0d3f-a3e5-4989-90c6-bd690bccc2d2" providerId="ADAL" clId="{2B4840EB-4E88-4D5D-B4F0-760DA21FFCEA}" dt="2024-01-17T18:03:29.086" v="961" actId="1076"/>
        <pc:sldMkLst>
          <pc:docMk/>
          <pc:sldMk cId="1574925843" sldId="753"/>
        </pc:sldMkLst>
        <pc:spChg chg="mod">
          <ac:chgData name="Mehlotra, Radhika (CON)" userId="bb0e0d3f-a3e5-4989-90c6-bd690bccc2d2" providerId="ADAL" clId="{2B4840EB-4E88-4D5D-B4F0-760DA21FFCEA}" dt="2024-01-17T18:03:24.732" v="960" actId="1076"/>
          <ac:spMkLst>
            <pc:docMk/>
            <pc:sldMk cId="1574925843" sldId="753"/>
            <ac:spMk id="4" creationId="{1AA8F97D-2FEE-F248-DEF5-F18542A6B39E}"/>
          </ac:spMkLst>
        </pc:spChg>
        <pc:spChg chg="mod">
          <ac:chgData name="Mehlotra, Radhika (CON)" userId="bb0e0d3f-a3e5-4989-90c6-bd690bccc2d2" providerId="ADAL" clId="{2B4840EB-4E88-4D5D-B4F0-760DA21FFCEA}" dt="2024-01-17T18:03:29.086" v="961" actId="1076"/>
          <ac:spMkLst>
            <pc:docMk/>
            <pc:sldMk cId="1574925843" sldId="753"/>
            <ac:spMk id="5" creationId="{230E81A8-778D-F141-5E6F-C646948A555B}"/>
          </ac:spMkLst>
        </pc:spChg>
        <pc:spChg chg="del mod">
          <ac:chgData name="Mehlotra, Radhika (CON)" userId="bb0e0d3f-a3e5-4989-90c6-bd690bccc2d2" providerId="ADAL" clId="{2B4840EB-4E88-4D5D-B4F0-760DA21FFCEA}" dt="2024-01-17T18:03:16.823" v="958" actId="478"/>
          <ac:spMkLst>
            <pc:docMk/>
            <pc:sldMk cId="1574925843" sldId="753"/>
            <ac:spMk id="8" creationId="{B9D81849-7ABF-4002-A1CE-C85701B8F4C7}"/>
          </ac:spMkLst>
        </pc:spChg>
        <pc:spChg chg="mod">
          <ac:chgData name="Mehlotra, Radhika (CON)" userId="bb0e0d3f-a3e5-4989-90c6-bd690bccc2d2" providerId="ADAL" clId="{2B4840EB-4E88-4D5D-B4F0-760DA21FFCEA}" dt="2024-01-17T18:00:10.378" v="923" actId="20577"/>
          <ac:spMkLst>
            <pc:docMk/>
            <pc:sldMk cId="1574925843" sldId="753"/>
            <ac:spMk id="9" creationId="{00000000-0000-0000-0000-000000000000}"/>
          </ac:spMkLst>
        </pc:spChg>
        <pc:spChg chg="del">
          <ac:chgData name="Mehlotra, Radhika (CON)" userId="bb0e0d3f-a3e5-4989-90c6-bd690bccc2d2" providerId="ADAL" clId="{2B4840EB-4E88-4D5D-B4F0-760DA21FFCEA}" dt="2024-01-17T18:03:18.648" v="959" actId="478"/>
          <ac:spMkLst>
            <pc:docMk/>
            <pc:sldMk cId="1574925843" sldId="753"/>
            <ac:spMk id="55" creationId="{00000000-0000-0000-0000-000000000000}"/>
          </ac:spMkLst>
        </pc:spChg>
      </pc:sldChg>
      <pc:sldChg chg="delSp modSp add mod">
        <pc:chgData name="Mehlotra, Radhika (CON)" userId="bb0e0d3f-a3e5-4989-90c6-bd690bccc2d2" providerId="ADAL" clId="{2B4840EB-4E88-4D5D-B4F0-760DA21FFCEA}" dt="2024-01-17T18:03:59.690" v="966" actId="122"/>
        <pc:sldMkLst>
          <pc:docMk/>
          <pc:sldMk cId="808309329" sldId="754"/>
        </pc:sldMkLst>
        <pc:spChg chg="del">
          <ac:chgData name="Mehlotra, Radhika (CON)" userId="bb0e0d3f-a3e5-4989-90c6-bd690bccc2d2" providerId="ADAL" clId="{2B4840EB-4E88-4D5D-B4F0-760DA21FFCEA}" dt="2024-01-17T18:03:10.480" v="957" actId="478"/>
          <ac:spMkLst>
            <pc:docMk/>
            <pc:sldMk cId="808309329" sldId="754"/>
            <ac:spMk id="8" creationId="{B9D81849-7ABF-4002-A1CE-C85701B8F4C7}"/>
          </ac:spMkLst>
        </pc:spChg>
        <pc:spChg chg="mod">
          <ac:chgData name="Mehlotra, Radhika (CON)" userId="bb0e0d3f-a3e5-4989-90c6-bd690bccc2d2" providerId="ADAL" clId="{2B4840EB-4E88-4D5D-B4F0-760DA21FFCEA}" dt="2024-01-17T18:03:59.690" v="966" actId="122"/>
          <ac:spMkLst>
            <pc:docMk/>
            <pc:sldMk cId="808309329" sldId="754"/>
            <ac:spMk id="9" creationId="{00000000-0000-0000-0000-000000000000}"/>
          </ac:spMkLst>
        </pc:spChg>
      </pc:sldChg>
      <pc:sldChg chg="delSp modSp add mod">
        <pc:chgData name="Mehlotra, Radhika (CON)" userId="bb0e0d3f-a3e5-4989-90c6-bd690bccc2d2" providerId="ADAL" clId="{2B4840EB-4E88-4D5D-B4F0-760DA21FFCEA}" dt="2024-01-17T18:03:52.292" v="964" actId="122"/>
        <pc:sldMkLst>
          <pc:docMk/>
          <pc:sldMk cId="1187760666" sldId="755"/>
        </pc:sldMkLst>
        <pc:spChg chg="del">
          <ac:chgData name="Mehlotra, Radhika (CON)" userId="bb0e0d3f-a3e5-4989-90c6-bd690bccc2d2" providerId="ADAL" clId="{2B4840EB-4E88-4D5D-B4F0-760DA21FFCEA}" dt="2024-01-17T18:03:08.078" v="956" actId="478"/>
          <ac:spMkLst>
            <pc:docMk/>
            <pc:sldMk cId="1187760666" sldId="755"/>
            <ac:spMk id="8" creationId="{B9D81849-7ABF-4002-A1CE-C85701B8F4C7}"/>
          </ac:spMkLst>
        </pc:spChg>
        <pc:spChg chg="mod">
          <ac:chgData name="Mehlotra, Radhika (CON)" userId="bb0e0d3f-a3e5-4989-90c6-bd690bccc2d2" providerId="ADAL" clId="{2B4840EB-4E88-4D5D-B4F0-760DA21FFCEA}" dt="2024-01-17T18:03:52.292" v="964" actId="122"/>
          <ac:spMkLst>
            <pc:docMk/>
            <pc:sldMk cId="1187760666" sldId="755"/>
            <ac:spMk id="9" creationId="{00000000-0000-0000-0000-000000000000}"/>
          </ac:spMkLst>
        </pc:spChg>
      </pc:sldChg>
      <pc:sldChg chg="addSp delSp modSp add del mod ord">
        <pc:chgData name="Mehlotra, Radhika (CON)" userId="bb0e0d3f-a3e5-4989-90c6-bd690bccc2d2" providerId="ADAL" clId="{2B4840EB-4E88-4D5D-B4F0-760DA21FFCEA}" dt="2024-01-17T18:16:58.198" v="1209" actId="47"/>
        <pc:sldMkLst>
          <pc:docMk/>
          <pc:sldMk cId="2426957921" sldId="756"/>
        </pc:sldMkLst>
        <pc:spChg chg="del">
          <ac:chgData name="Mehlotra, Radhika (CON)" userId="bb0e0d3f-a3e5-4989-90c6-bd690bccc2d2" providerId="ADAL" clId="{2B4840EB-4E88-4D5D-B4F0-760DA21FFCEA}" dt="2024-01-17T18:06:55.803" v="1004" actId="478"/>
          <ac:spMkLst>
            <pc:docMk/>
            <pc:sldMk cId="2426957921" sldId="756"/>
            <ac:spMk id="5" creationId="{0B5468E9-8CEC-00B2-94F8-0A5CB0EAEF68}"/>
          </ac:spMkLst>
        </pc:spChg>
        <pc:spChg chg="add mod">
          <ac:chgData name="Mehlotra, Radhika (CON)" userId="bb0e0d3f-a3e5-4989-90c6-bd690bccc2d2" providerId="ADAL" clId="{2B4840EB-4E88-4D5D-B4F0-760DA21FFCEA}" dt="2024-01-17T18:10:58.461" v="1200" actId="255"/>
          <ac:spMkLst>
            <pc:docMk/>
            <pc:sldMk cId="2426957921" sldId="756"/>
            <ac:spMk id="6" creationId="{B46E9223-26BB-8785-0906-35DE73455436}"/>
          </ac:spMkLst>
        </pc:spChg>
        <pc:spChg chg="del">
          <ac:chgData name="Mehlotra, Radhika (CON)" userId="bb0e0d3f-a3e5-4989-90c6-bd690bccc2d2" providerId="ADAL" clId="{2B4840EB-4E88-4D5D-B4F0-760DA21FFCEA}" dt="2024-01-17T18:06:57.657" v="1005" actId="478"/>
          <ac:spMkLst>
            <pc:docMk/>
            <pc:sldMk cId="2426957921" sldId="756"/>
            <ac:spMk id="9" creationId="{00000000-0000-0000-0000-000000000000}"/>
          </ac:spMkLst>
        </pc:spChg>
        <pc:spChg chg="mod">
          <ac:chgData name="Mehlotra, Radhika (CON)" userId="bb0e0d3f-a3e5-4989-90c6-bd690bccc2d2" providerId="ADAL" clId="{2B4840EB-4E88-4D5D-B4F0-760DA21FFCEA}" dt="2024-01-17T18:05:50.231" v="998" actId="20577"/>
          <ac:spMkLst>
            <pc:docMk/>
            <pc:sldMk cId="2426957921" sldId="756"/>
            <ac:spMk id="10" creationId="{11DD843C-1282-40A9-B4EE-002139F2B6D5}"/>
          </ac:spMkLst>
        </pc:spChg>
        <pc:picChg chg="del">
          <ac:chgData name="Mehlotra, Radhika (CON)" userId="bb0e0d3f-a3e5-4989-90c6-bd690bccc2d2" providerId="ADAL" clId="{2B4840EB-4E88-4D5D-B4F0-760DA21FFCEA}" dt="2024-01-17T18:06:54.479" v="1003" actId="478"/>
          <ac:picMkLst>
            <pc:docMk/>
            <pc:sldMk cId="2426957921" sldId="756"/>
            <ac:picMk id="4" creationId="{1068CC65-381A-C056-01EC-AAFFB68D3D04}"/>
          </ac:picMkLst>
        </pc:picChg>
      </pc:sldChg>
      <pc:sldChg chg="addSp modSp add mod">
        <pc:chgData name="Mehlotra, Radhika (CON)" userId="bb0e0d3f-a3e5-4989-90c6-bd690bccc2d2" providerId="ADAL" clId="{2B4840EB-4E88-4D5D-B4F0-760DA21FFCEA}" dt="2024-01-17T18:32:31.225" v="1551" actId="20577"/>
        <pc:sldMkLst>
          <pc:docMk/>
          <pc:sldMk cId="3972405003" sldId="756"/>
        </pc:sldMkLst>
        <pc:spChg chg="add mod">
          <ac:chgData name="Mehlotra, Radhika (CON)" userId="bb0e0d3f-a3e5-4989-90c6-bd690bccc2d2" providerId="ADAL" clId="{2B4840EB-4E88-4D5D-B4F0-760DA21FFCEA}" dt="2024-01-17T18:24:42.194" v="1250" actId="20577"/>
          <ac:spMkLst>
            <pc:docMk/>
            <pc:sldMk cId="3972405003" sldId="756"/>
            <ac:spMk id="2" creationId="{9BEC7772-ED23-71A7-6481-E70C9FD1E141}"/>
          </ac:spMkLst>
        </pc:spChg>
        <pc:spChg chg="mod">
          <ac:chgData name="Mehlotra, Radhika (CON)" userId="bb0e0d3f-a3e5-4989-90c6-bd690bccc2d2" providerId="ADAL" clId="{2B4840EB-4E88-4D5D-B4F0-760DA21FFCEA}" dt="2024-01-17T18:32:31.225" v="1551" actId="20577"/>
          <ac:spMkLst>
            <pc:docMk/>
            <pc:sldMk cId="3972405003" sldId="756"/>
            <ac:spMk id="8" creationId="{00000000-0000-0000-0000-000000000000}"/>
          </ac:spMkLst>
        </pc:spChg>
        <pc:spChg chg="mod">
          <ac:chgData name="Mehlotra, Radhika (CON)" userId="bb0e0d3f-a3e5-4989-90c6-bd690bccc2d2" providerId="ADAL" clId="{2B4840EB-4E88-4D5D-B4F0-760DA21FFCEA}" dt="2024-01-17T18:31:39.034" v="1537" actId="20577"/>
          <ac:spMkLst>
            <pc:docMk/>
            <pc:sldMk cId="3972405003" sldId="756"/>
            <ac:spMk id="9" creationId="{00000000-0000-0000-0000-000000000000}"/>
          </ac:spMkLst>
        </pc:spChg>
      </pc:sldChg>
    </pc:docChg>
  </pc:docChgLst>
  <pc:docChgLst>
    <pc:chgData name="Mehlotra, Radhika (CON)" userId="S::radhika.mehlotra@sfgov.org::bb0e0d3f-a3e5-4989-90c6-bd690bccc2d2" providerId="AD" clId="Web-{937C6638-0025-07E1-E1E3-2C972B3E7FBF}"/>
    <pc:docChg chg="modSld">
      <pc:chgData name="Mehlotra, Radhika (CON)" userId="S::radhika.mehlotra@sfgov.org::bb0e0d3f-a3e5-4989-90c6-bd690bccc2d2" providerId="AD" clId="Web-{937C6638-0025-07E1-E1E3-2C972B3E7FBF}" dt="2024-01-24T17:52:50.654" v="8" actId="1076"/>
      <pc:docMkLst>
        <pc:docMk/>
      </pc:docMkLst>
      <pc:sldChg chg="addSp modSp">
        <pc:chgData name="Mehlotra, Radhika (CON)" userId="S::radhika.mehlotra@sfgov.org::bb0e0d3f-a3e5-4989-90c6-bd690bccc2d2" providerId="AD" clId="Web-{937C6638-0025-07E1-E1E3-2C972B3E7FBF}" dt="2024-01-24T17:52:50.654" v="8" actId="1076"/>
        <pc:sldMkLst>
          <pc:docMk/>
          <pc:sldMk cId="4236437260" sldId="751"/>
        </pc:sldMkLst>
        <pc:spChg chg="mod">
          <ac:chgData name="Mehlotra, Radhika (CON)" userId="S::radhika.mehlotra@sfgov.org::bb0e0d3f-a3e5-4989-90c6-bd690bccc2d2" providerId="AD" clId="Web-{937C6638-0025-07E1-E1E3-2C972B3E7FBF}" dt="2024-01-24T17:30:19.258" v="0" actId="14100"/>
          <ac:spMkLst>
            <pc:docMk/>
            <pc:sldMk cId="4236437260" sldId="751"/>
            <ac:spMk id="4" creationId="{AA4D2237-53C0-2588-898C-21F51F6F52ED}"/>
          </ac:spMkLst>
        </pc:spChg>
        <pc:spChg chg="add mod">
          <ac:chgData name="Mehlotra, Radhika (CON)" userId="S::radhika.mehlotra@sfgov.org::bb0e0d3f-a3e5-4989-90c6-bd690bccc2d2" providerId="AD" clId="Web-{937C6638-0025-07E1-E1E3-2C972B3E7FBF}" dt="2024-01-24T17:52:50.654" v="8" actId="1076"/>
          <ac:spMkLst>
            <pc:docMk/>
            <pc:sldMk cId="4236437260" sldId="751"/>
            <ac:spMk id="5" creationId="{0FE9EC4B-FD96-1059-8BFE-77D54FE2AC3E}"/>
          </ac:spMkLst>
        </pc:spChg>
      </pc:sldChg>
    </pc:docChg>
  </pc:docChgLst>
  <pc:docChgLst>
    <pc:chgData name="Mehlotra, Radhika (CON)" userId="S::radhika.mehlotra@sfgov.org::bb0e0d3f-a3e5-4989-90c6-bd690bccc2d2" providerId="AD" clId="Web-{6B6DE00B-4341-9841-3E1D-CF8E16FFF6C0}"/>
    <pc:docChg chg="addSld delSld modSld sldOrd">
      <pc:chgData name="Mehlotra, Radhika (CON)" userId="S::radhika.mehlotra@sfgov.org::bb0e0d3f-a3e5-4989-90c6-bd690bccc2d2" providerId="AD" clId="Web-{6B6DE00B-4341-9841-3E1D-CF8E16FFF6C0}" dt="2024-01-23T01:14:49.620" v="3175"/>
      <pc:docMkLst>
        <pc:docMk/>
      </pc:docMkLst>
      <pc:sldChg chg="modSp modNotes">
        <pc:chgData name="Mehlotra, Radhika (CON)" userId="S::radhika.mehlotra@sfgov.org::bb0e0d3f-a3e5-4989-90c6-bd690bccc2d2" providerId="AD" clId="Web-{6B6DE00B-4341-9841-3E1D-CF8E16FFF6C0}" dt="2024-01-23T01:14:49.620" v="3175"/>
        <pc:sldMkLst>
          <pc:docMk/>
          <pc:sldMk cId="3572255296" sldId="746"/>
        </pc:sldMkLst>
        <pc:spChg chg="mod">
          <ac:chgData name="Mehlotra, Radhika (CON)" userId="S::radhika.mehlotra@sfgov.org::bb0e0d3f-a3e5-4989-90c6-bd690bccc2d2" providerId="AD" clId="Web-{6B6DE00B-4341-9841-3E1D-CF8E16FFF6C0}" dt="2024-01-22T23:54:58.079" v="2837" actId="20577"/>
          <ac:spMkLst>
            <pc:docMk/>
            <pc:sldMk cId="3572255296" sldId="746"/>
            <ac:spMk id="9" creationId="{00000000-0000-0000-0000-000000000000}"/>
          </ac:spMkLst>
        </pc:spChg>
      </pc:sldChg>
      <pc:sldChg chg="ord modNotes">
        <pc:chgData name="Mehlotra, Radhika (CON)" userId="S::radhika.mehlotra@sfgov.org::bb0e0d3f-a3e5-4989-90c6-bd690bccc2d2" providerId="AD" clId="Web-{6B6DE00B-4341-9841-3E1D-CF8E16FFF6C0}" dt="2024-01-22T23:11:32.902" v="1356"/>
        <pc:sldMkLst>
          <pc:docMk/>
          <pc:sldMk cId="1574925843" sldId="753"/>
        </pc:sldMkLst>
      </pc:sldChg>
      <pc:sldChg chg="modNotes">
        <pc:chgData name="Mehlotra, Radhika (CON)" userId="S::radhika.mehlotra@sfgov.org::bb0e0d3f-a3e5-4989-90c6-bd690bccc2d2" providerId="AD" clId="Web-{6B6DE00B-4341-9841-3E1D-CF8E16FFF6C0}" dt="2024-01-22T23:31:12.966" v="2075"/>
        <pc:sldMkLst>
          <pc:docMk/>
          <pc:sldMk cId="808309329" sldId="754"/>
        </pc:sldMkLst>
      </pc:sldChg>
      <pc:sldChg chg="modNotes">
        <pc:chgData name="Mehlotra, Radhika (CON)" userId="S::radhika.mehlotra@sfgov.org::bb0e0d3f-a3e5-4989-90c6-bd690bccc2d2" providerId="AD" clId="Web-{6B6DE00B-4341-9841-3E1D-CF8E16FFF6C0}" dt="2024-01-22T23:49:07.027" v="2808"/>
        <pc:sldMkLst>
          <pc:docMk/>
          <pc:sldMk cId="1187760666" sldId="755"/>
        </pc:sldMkLst>
      </pc:sldChg>
      <pc:sldChg chg="modNotes">
        <pc:chgData name="Mehlotra, Radhika (CON)" userId="S::radhika.mehlotra@sfgov.org::bb0e0d3f-a3e5-4989-90c6-bd690bccc2d2" providerId="AD" clId="Web-{6B6DE00B-4341-9841-3E1D-CF8E16FFF6C0}" dt="2024-01-22T23:50:39.325" v="2816"/>
        <pc:sldMkLst>
          <pc:docMk/>
          <pc:sldMk cId="3280367527" sldId="758"/>
        </pc:sldMkLst>
      </pc:sldChg>
      <pc:sldChg chg="new del">
        <pc:chgData name="Mehlotra, Radhika (CON)" userId="S::radhika.mehlotra@sfgov.org::bb0e0d3f-a3e5-4989-90c6-bd690bccc2d2" providerId="AD" clId="Web-{6B6DE00B-4341-9841-3E1D-CF8E16FFF6C0}" dt="2024-01-22T23:52:44.468" v="2818"/>
        <pc:sldMkLst>
          <pc:docMk/>
          <pc:sldMk cId="2310680132" sldId="760"/>
        </pc:sldMkLst>
      </pc:sldChg>
    </pc:docChg>
  </pc:docChgLst>
  <pc:docChgLst>
    <pc:chgData name="Mehlotra, Radhika (CON)" userId="S::radhika.mehlotra@sfgov.org::bb0e0d3f-a3e5-4989-90c6-bd690bccc2d2" providerId="AD" clId="Web-{CDEA4255-9E0D-3E99-64D1-C9DBC223AC5A}"/>
    <pc:docChg chg="addSld delSld">
      <pc:chgData name="Mehlotra, Radhika (CON)" userId="S::radhika.mehlotra@sfgov.org::bb0e0d3f-a3e5-4989-90c6-bd690bccc2d2" providerId="AD" clId="Web-{CDEA4255-9E0D-3E99-64D1-C9DBC223AC5A}" dt="2024-01-23T19:02:01.694" v="1"/>
      <pc:docMkLst>
        <pc:docMk/>
      </pc:docMkLst>
      <pc:sldChg chg="new del">
        <pc:chgData name="Mehlotra, Radhika (CON)" userId="S::radhika.mehlotra@sfgov.org::bb0e0d3f-a3e5-4989-90c6-bd690bccc2d2" providerId="AD" clId="Web-{CDEA4255-9E0D-3E99-64D1-C9DBC223AC5A}" dt="2024-01-23T19:02:01.694" v="1"/>
        <pc:sldMkLst>
          <pc:docMk/>
          <pc:sldMk cId="1229160566" sldId="7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5B321-CD85-4068-A2D9-A8EAC2BFD12D}" type="datetimeFigureOut">
              <a:rPr lang="en-US" smtClean="0"/>
              <a:t>1/24/2024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B7F1D-EC59-46AB-96D1-FF1E7F459E26}" type="slidenum">
              <a:rPr lang="en-US" smtClean="0"/>
              <a:t>‹#›</a:t>
            </a:fld>
            <a:endParaRPr lang="en-US"/>
          </a:p>
        </p:txBody>
      </p:sp>
    </p:spTree>
    <p:extLst>
      <p:ext uri="{BB962C8B-B14F-4D97-AF65-F5344CB8AC3E}">
        <p14:creationId xmlns:p14="http://schemas.microsoft.com/office/powerpoint/2010/main" val="2424205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a:t>
            </a:fld>
            <a:endParaRPr lang="en-US"/>
          </a:p>
        </p:txBody>
      </p:sp>
    </p:spTree>
    <p:extLst>
      <p:ext uri="{BB962C8B-B14F-4D97-AF65-F5344CB8AC3E}">
        <p14:creationId xmlns:p14="http://schemas.microsoft.com/office/powerpoint/2010/main" val="520278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11</a:t>
            </a:fld>
            <a:endParaRPr lang="en-US"/>
          </a:p>
        </p:txBody>
      </p:sp>
    </p:spTree>
    <p:extLst>
      <p:ext uri="{BB962C8B-B14F-4D97-AF65-F5344CB8AC3E}">
        <p14:creationId xmlns:p14="http://schemas.microsoft.com/office/powerpoint/2010/main" val="3159628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000"/>
              </a:spcAft>
            </a:pPr>
            <a:r>
              <a:rPr lang="en-US" sz="1200" b="1" i="1">
                <a:latin typeface="Segoe UI Semilight" panose="020B0402040204020203" pitchFamily="34" charset="0"/>
                <a:cs typeface="Segoe UI Semilight" panose="020B0402040204020203" pitchFamily="34" charset="0"/>
              </a:rPr>
              <a:t>The spending recommendations have used set-asides to prioritize equity. In addition to set asides, where are there additional opportunities to prioritize equity – or make the equity value even more visible – in the spending plan</a:t>
            </a:r>
            <a:r>
              <a:rPr lang="en-US" sz="1200">
                <a:latin typeface="Segoe UI Semilight" panose="020B0402040204020203" pitchFamily="34" charset="0"/>
                <a:cs typeface="Segoe UI Semilight" panose="020B0402040204020203" pitchFamily="34" charset="0"/>
              </a:rPr>
              <a:t>?</a:t>
            </a:r>
          </a:p>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13</a:t>
            </a:fld>
            <a:endParaRPr lang="en-US"/>
          </a:p>
        </p:txBody>
      </p:sp>
    </p:spTree>
    <p:extLst>
      <p:ext uri="{BB962C8B-B14F-4D97-AF65-F5344CB8AC3E}">
        <p14:creationId xmlns:p14="http://schemas.microsoft.com/office/powerpoint/2010/main" val="1044608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14</a:t>
            </a:fld>
            <a:endParaRPr lang="en-US"/>
          </a:p>
        </p:txBody>
      </p:sp>
    </p:spTree>
    <p:extLst>
      <p:ext uri="{BB962C8B-B14F-4D97-AF65-F5344CB8AC3E}">
        <p14:creationId xmlns:p14="http://schemas.microsoft.com/office/powerpoint/2010/main" val="2184072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15</a:t>
            </a:fld>
            <a:endParaRPr lang="en-US"/>
          </a:p>
        </p:txBody>
      </p:sp>
    </p:spTree>
    <p:extLst>
      <p:ext uri="{BB962C8B-B14F-4D97-AF65-F5344CB8AC3E}">
        <p14:creationId xmlns:p14="http://schemas.microsoft.com/office/powerpoint/2010/main" val="2607674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16</a:t>
            </a:fld>
            <a:endParaRPr lang="en-US"/>
          </a:p>
        </p:txBody>
      </p:sp>
    </p:spTree>
    <p:extLst>
      <p:ext uri="{BB962C8B-B14F-4D97-AF65-F5344CB8AC3E}">
        <p14:creationId xmlns:p14="http://schemas.microsoft.com/office/powerpoint/2010/main" val="4288944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Aft>
                <a:spcPts val="1000"/>
              </a:spcAft>
              <a:buFont typeface="Calibri"/>
              <a:buChar char="-"/>
            </a:pPr>
            <a:r>
              <a:rPr lang="en-US" dirty="0">
                <a:latin typeface="Segoe UI Semilight"/>
                <a:cs typeface="Segoe UI Semilight"/>
              </a:rPr>
              <a:t>Combination of the OCOH Investment Plan (2021) and OCOH Committee Needs Assessment (2022) point to a purposeful focus of this Committee's work on addressing racial inequities, given that homelessness is rooted in racial and economic inequality. </a:t>
            </a:r>
          </a:p>
          <a:p>
            <a:pPr marL="171450" indent="-171450">
              <a:spcAft>
                <a:spcPts val="1000"/>
              </a:spcAft>
              <a:buFont typeface="Calibri"/>
              <a:buChar char="-"/>
            </a:pPr>
            <a:r>
              <a:rPr lang="en-US" dirty="0">
                <a:latin typeface="Segoe UI Semilight"/>
                <a:cs typeface="Segoe UI Semilight"/>
              </a:rPr>
              <a:t>From the outset, the Committee has ensured that the investment recommendations are embedded in equity and promote justice. Two prominent ways this priority shows up in the Our City Our Home Fund:</a:t>
            </a:r>
            <a:endParaRPr lang="en-US" dirty="0">
              <a:latin typeface="Segoe UI Semilight" panose="020B0402040204020203" pitchFamily="34" charset="0"/>
              <a:cs typeface="Segoe UI Semilight" panose="020B0402040204020203" pitchFamily="34" charset="0"/>
            </a:endParaRPr>
          </a:p>
          <a:p>
            <a:pPr lvl="1" indent="-171450">
              <a:spcAft>
                <a:spcPts val="1000"/>
              </a:spcAft>
              <a:buFont typeface="Calibri"/>
              <a:buChar char="-"/>
            </a:pPr>
            <a:r>
              <a:rPr lang="en-US" dirty="0">
                <a:latin typeface="Segoe UI Semilight"/>
                <a:cs typeface="Segoe UI Semilight"/>
              </a:rPr>
              <a:t>(1) Disaggregating data by race and ethnicity in order to inform all decision-making </a:t>
            </a:r>
            <a:endParaRPr lang="en-US" dirty="0">
              <a:latin typeface="Segoe UI Semilight" panose="020B0402040204020203" pitchFamily="34" charset="0"/>
              <a:cs typeface="Segoe UI Semilight" panose="020B0402040204020203" pitchFamily="34" charset="0"/>
            </a:endParaRPr>
          </a:p>
          <a:p>
            <a:pPr lvl="1" indent="-171450">
              <a:spcAft>
                <a:spcPts val="1000"/>
              </a:spcAft>
              <a:buFont typeface="Calibri"/>
              <a:buChar char="-"/>
            </a:pPr>
            <a:r>
              <a:rPr lang="en-US" dirty="0">
                <a:latin typeface="Segoe UI Semilight"/>
                <a:cs typeface="Segoe UI Semilight"/>
              </a:rPr>
              <a:t>(2) Using the insights from the disaggregate data to prioritize populations that are disproportionately impacted and/or face the greatest barriers to accessing housing and services through the existing homelessness response system. This is achieved by programs that focus investments in specific neighborhoods, as well as, those that tailors services according to population needs.</a:t>
            </a:r>
            <a:endParaRPr lang="en-US" dirty="0">
              <a:latin typeface="Segoe UI Semilight" panose="020B0402040204020203" pitchFamily="34" charset="0"/>
              <a:cs typeface="Segoe UI Semilight" panose="020B0402040204020203" pitchFamily="34" charset="0"/>
            </a:endParaRPr>
          </a:p>
          <a:p>
            <a:pPr marL="285750" lvl="1">
              <a:spcAft>
                <a:spcPts val="1000"/>
              </a:spcAft>
            </a:pPr>
            <a:endParaRPr lang="en-US" dirty="0">
              <a:latin typeface="Segoe UI Semilight"/>
              <a:cs typeface="Segoe UI Semilight"/>
            </a:endParaRPr>
          </a:p>
          <a:p>
            <a:pPr lvl="1" indent="-171450">
              <a:spcAft>
                <a:spcPts val="1000"/>
              </a:spcAft>
              <a:buFont typeface="Calibri"/>
              <a:buChar char="-"/>
            </a:pPr>
            <a:endParaRPr lang="en-US" dirty="0">
              <a:latin typeface="Segoe UI Semilight" panose="020B0402040204020203" pitchFamily="34" charset="0"/>
              <a:cs typeface="Segoe UI Semilight" panose="020B0402040204020203" pitchFamily="34" charset="0"/>
            </a:endParaRPr>
          </a:p>
          <a:p>
            <a:pPr lvl="2" indent="-171450">
              <a:spcAft>
                <a:spcPts val="1000"/>
              </a:spcAft>
              <a:buFont typeface="Calibri"/>
              <a:buChar char="-"/>
            </a:pPr>
            <a:endParaRPr lang="en-US" dirty="0">
              <a:latin typeface="Segoe UI Semilight" panose="020B0402040204020203" pitchFamily="34" charset="0"/>
              <a:cs typeface="Segoe UI Semilight" panose="020B0402040204020203" pitchFamily="34" charset="0"/>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3</a:t>
            </a:fld>
            <a:endParaRPr lang="en-US"/>
          </a:p>
        </p:txBody>
      </p:sp>
    </p:spTree>
    <p:extLst>
      <p:ext uri="{BB962C8B-B14F-4D97-AF65-F5344CB8AC3E}">
        <p14:creationId xmlns:p14="http://schemas.microsoft.com/office/powerpoint/2010/main" val="12975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OCOH Committee prioritizes a wider range of programs that meet people where they are, and not where they are expected to be. This means creating interventions aligned with various factors that contribute to homelessness that ultimately shapes up into a strong safety net. </a:t>
            </a:r>
          </a:p>
          <a:p>
            <a:pPr marL="171450" indent="-171450">
              <a:buFont typeface="Calibri"/>
              <a:buChar char="-"/>
            </a:pPr>
            <a:r>
              <a:rPr lang="en-US" dirty="0">
                <a:latin typeface="Segoe UI Semilight"/>
                <a:cs typeface="Segoe UI Semilight"/>
              </a:rPr>
              <a:t>This shows up in each service area of the fund – it can look like meeting the specific housing needs of Adults, Families, and TAY within the Housing service area, or ensuring system flow by pairing temporary interventions and services such as shelter, safe sleep sites, and behavioral health services with permanent housing solutions. </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4</a:t>
            </a:fld>
            <a:endParaRPr lang="en-US"/>
          </a:p>
        </p:txBody>
      </p:sp>
    </p:spTree>
    <p:extLst>
      <p:ext uri="{BB962C8B-B14F-4D97-AF65-F5344CB8AC3E}">
        <p14:creationId xmlns:p14="http://schemas.microsoft.com/office/powerpoint/2010/main" val="3264543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OCOH Committee prioritizes recommendations that align with the Housing First approach and program design that recognizes permanent housing as the solution to homelessness with low-barrier and individualized services. This is because when permanent housing is available, people leave homelessness creating outflow, and shelter beds and crisis intervention slots turn over and serve more households. And when permanent housing is not available, shelter and crisis intervention beds turn over slowly and serve fewer households, unsheltered homelessness increases, length of time people remain homeless increases, and demand for high-cost shelter beds increases. </a:t>
            </a:r>
          </a:p>
          <a:p>
            <a:pPr marL="171450" indent="-171450">
              <a:buFont typeface="Calibri"/>
              <a:buChar char="-"/>
            </a:pPr>
            <a:r>
              <a:rPr lang="en-US" dirty="0">
                <a:latin typeface="Segoe UI Semilight"/>
                <a:cs typeface="Segoe UI Semilight"/>
              </a:rPr>
              <a:t>Therefore, the work of the Committee has incorporated its previously mentioned priorities to limit the inflow of people into the homelessness system through programs that prevent homelessness or rapidly return people to housing, as well as, build out robust outflow through its permanent housing solutions and supports.</a:t>
            </a:r>
          </a:p>
          <a:p>
            <a:pPr marL="171450" indent="-171450">
              <a:buFont typeface="Calibri"/>
              <a:buChar char="-"/>
            </a:pPr>
            <a:endParaRPr lang="en-US" dirty="0">
              <a:latin typeface="Segoe UI Semilight"/>
              <a:cs typeface="Segoe UI Semilight"/>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5</a:t>
            </a:fld>
            <a:endParaRPr lang="en-US"/>
          </a:p>
        </p:txBody>
      </p:sp>
    </p:spTree>
    <p:extLst>
      <p:ext uri="{BB962C8B-B14F-4D97-AF65-F5344CB8AC3E}">
        <p14:creationId xmlns:p14="http://schemas.microsoft.com/office/powerpoint/2010/main" val="570678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The Committee has set out to prioritize OCOH funds for the most strategic uses with consideration of how to most effectively leverage and fill gaps of local, state, and federal funds, when needed. </a:t>
            </a:r>
          </a:p>
          <a:p>
            <a:pPr marL="171450" indent="-171450">
              <a:buFont typeface="Calibri"/>
              <a:buChar char="-"/>
            </a:pPr>
            <a:r>
              <a:rPr lang="en-US" dirty="0">
                <a:latin typeface="Segoe UI Semilight"/>
                <a:cs typeface="Segoe UI Semilight"/>
              </a:rPr>
              <a:t>This has ranged from using OCOH as matching funds in </a:t>
            </a:r>
            <a:r>
              <a:rPr lang="en-US" dirty="0" err="1">
                <a:latin typeface="Segoe UI Semilight"/>
                <a:cs typeface="Segoe UI Semilight"/>
              </a:rPr>
              <a:t>Homekey</a:t>
            </a:r>
            <a:r>
              <a:rPr lang="en-US" dirty="0">
                <a:latin typeface="Segoe UI Semilight"/>
                <a:cs typeface="Segoe UI Semilight"/>
              </a:rPr>
              <a:t> acquisitions from the State, to fortifying and extending federal funding for prevention resources. This work is ongoing and crucial to bring services to scale. </a:t>
            </a:r>
          </a:p>
        </p:txBody>
      </p:sp>
      <p:sp>
        <p:nvSpPr>
          <p:cNvPr id="4" name="Slide Number Placeholder 3"/>
          <p:cNvSpPr>
            <a:spLocks noGrp="1"/>
          </p:cNvSpPr>
          <p:nvPr>
            <p:ph type="sldNum" sz="quarter" idx="5"/>
          </p:nvPr>
        </p:nvSpPr>
        <p:spPr/>
        <p:txBody>
          <a:bodyPr/>
          <a:lstStyle/>
          <a:p>
            <a:fld id="{D075A237-0BDA-41FB-BBF7-0F08D0C72B44}" type="slidenum">
              <a:rPr lang="en-US" smtClean="0"/>
              <a:t>6</a:t>
            </a:fld>
            <a:endParaRPr lang="en-US"/>
          </a:p>
        </p:txBody>
      </p:sp>
    </p:spTree>
    <p:extLst>
      <p:ext uri="{BB962C8B-B14F-4D97-AF65-F5344CB8AC3E}">
        <p14:creationId xmlns:p14="http://schemas.microsoft.com/office/powerpoint/2010/main" val="2675476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7</a:t>
            </a:fld>
            <a:endParaRPr lang="en-US"/>
          </a:p>
        </p:txBody>
      </p:sp>
    </p:spTree>
    <p:extLst>
      <p:ext uri="{BB962C8B-B14F-4D97-AF65-F5344CB8AC3E}">
        <p14:creationId xmlns:p14="http://schemas.microsoft.com/office/powerpoint/2010/main" val="2802376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8</a:t>
            </a:fld>
            <a:endParaRPr lang="en-US"/>
          </a:p>
        </p:txBody>
      </p:sp>
    </p:spTree>
    <p:extLst>
      <p:ext uri="{BB962C8B-B14F-4D97-AF65-F5344CB8AC3E}">
        <p14:creationId xmlns:p14="http://schemas.microsoft.com/office/powerpoint/2010/main" val="586126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90000"/>
              </a:lnSpc>
              <a:spcBef>
                <a:spcPts val="1000"/>
              </a:spcBef>
              <a:buFont typeface="Calibri"/>
              <a:buChar char="-"/>
            </a:pPr>
            <a:r>
              <a:rPr lang="en-US" dirty="0">
                <a:latin typeface="Segoe UI Semilight"/>
                <a:cs typeface="Segoe UI Semilight"/>
              </a:rPr>
              <a:t>This calendar helps the committee understand the state of implementation of its previously recommended programs </a:t>
            </a:r>
            <a:endParaRPr lang="en-US" dirty="0"/>
          </a:p>
          <a:p>
            <a:pPr marL="171450" indent="-171450">
              <a:lnSpc>
                <a:spcPct val="90000"/>
              </a:lnSpc>
              <a:spcBef>
                <a:spcPts val="1000"/>
              </a:spcBef>
              <a:buFont typeface="Calibri"/>
              <a:buChar char="-"/>
            </a:pPr>
            <a:r>
              <a:rPr lang="en-US" dirty="0">
                <a:latin typeface="Segoe UI Semilight"/>
                <a:cs typeface="Segoe UI Semilight"/>
              </a:rPr>
              <a:t>This calendar aligns to the City's Budgeting process, including the role of the HOC</a:t>
            </a:r>
          </a:p>
          <a:p>
            <a:pPr marL="171450" indent="-171450">
              <a:lnSpc>
                <a:spcPct val="90000"/>
              </a:lnSpc>
              <a:spcBef>
                <a:spcPts val="1000"/>
              </a:spcBef>
              <a:buFont typeface="Calibri"/>
              <a:buChar char="-"/>
            </a:pPr>
            <a:r>
              <a:rPr lang="en-US" dirty="0">
                <a:latin typeface="Segoe UI Semilight"/>
                <a:cs typeface="Segoe UI Semilight"/>
              </a:rPr>
              <a:t>This process allows the committee to focus on priorities in this time of deficit</a:t>
            </a:r>
          </a:p>
        </p:txBody>
      </p:sp>
      <p:sp>
        <p:nvSpPr>
          <p:cNvPr id="4" name="Slide Number Placeholder 3"/>
          <p:cNvSpPr>
            <a:spLocks noGrp="1"/>
          </p:cNvSpPr>
          <p:nvPr>
            <p:ph type="sldNum" sz="quarter" idx="5"/>
          </p:nvPr>
        </p:nvSpPr>
        <p:spPr/>
        <p:txBody>
          <a:bodyPr/>
          <a:lstStyle/>
          <a:p>
            <a:fld id="{108B7F1D-EC59-46AB-96D1-FF1E7F459E26}" type="slidenum">
              <a:rPr lang="en-US" smtClean="0"/>
              <a:t>9</a:t>
            </a:fld>
            <a:endParaRPr lang="en-US"/>
          </a:p>
        </p:txBody>
      </p:sp>
    </p:spTree>
    <p:extLst>
      <p:ext uri="{BB962C8B-B14F-4D97-AF65-F5344CB8AC3E}">
        <p14:creationId xmlns:p14="http://schemas.microsoft.com/office/powerpoint/2010/main" val="250946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DF7AC-40D1-C4B5-DBCC-EB6A7713EA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7A480F-1CDB-0C1B-DFEB-E2881E773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0ACFEC-99CB-E0C5-3411-D9E4BA576F2A}"/>
              </a:ext>
            </a:extLst>
          </p:cNvPr>
          <p:cNvSpPr>
            <a:spLocks noGrp="1"/>
          </p:cNvSpPr>
          <p:nvPr>
            <p:ph type="body" idx="1"/>
          </p:nvPr>
        </p:nvSpPr>
        <p:spPr/>
        <p:txBody>
          <a:bodyPr/>
          <a:lstStyle/>
          <a:p>
            <a:endParaRPr lang="en-US" dirty="0">
              <a:cs typeface="Calibri"/>
            </a:endParaRPr>
          </a:p>
        </p:txBody>
      </p:sp>
      <p:sp>
        <p:nvSpPr>
          <p:cNvPr id="4" name="Slide Number Placeholder 3">
            <a:extLst>
              <a:ext uri="{FF2B5EF4-FFF2-40B4-BE49-F238E27FC236}">
                <a16:creationId xmlns:a16="http://schemas.microsoft.com/office/drawing/2014/main" id="{A12EBBCF-C9C3-D115-DAD5-92FE72125D27}"/>
              </a:ext>
            </a:extLst>
          </p:cNvPr>
          <p:cNvSpPr>
            <a:spLocks noGrp="1"/>
          </p:cNvSpPr>
          <p:nvPr>
            <p:ph type="sldNum" sz="quarter" idx="5"/>
          </p:nvPr>
        </p:nvSpPr>
        <p:spPr/>
        <p:txBody>
          <a:bodyPr/>
          <a:lstStyle/>
          <a:p>
            <a:fld id="{D075A237-0BDA-41FB-BBF7-0F08D0C72B44}" type="slidenum">
              <a:rPr lang="en-US" smtClean="0"/>
              <a:t>10</a:t>
            </a:fld>
            <a:endParaRPr lang="en-US"/>
          </a:p>
        </p:txBody>
      </p:sp>
    </p:spTree>
    <p:extLst>
      <p:ext uri="{BB962C8B-B14F-4D97-AF65-F5344CB8AC3E}">
        <p14:creationId xmlns:p14="http://schemas.microsoft.com/office/powerpoint/2010/main" val="3459084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65E4C-0BF1-4421-80FD-043EC43C95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C31E89-6949-4DFB-9C41-B4022D7509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0E46C6-B8C6-4552-95AA-928B2630AE20}"/>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8002BF8D-C9FD-4F17-BAD6-4B41FA7E9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B98375-39BC-467F-AC01-3FB3053FEA88}"/>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491033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4DCD0-76D8-48FA-87F9-1572AD4850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0628DE-6820-4483-B47E-32C858FDFF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F7947-9D37-48FA-9323-90944F645881}"/>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A4866DB1-C1CE-4B53-8E25-99A4540966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C0FE9D-ADD5-4A2B-9688-9582239C4D68}"/>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27567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2D39BE-3419-4D9B-9A26-D5DFFD0095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14299-83DD-48BA-A6E2-10F6A5EAD6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DD1D1-3D99-447B-A6FC-960C50D3DD71}"/>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1746005E-D713-47E6-B550-115E261CF5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1D1051-3265-4465-9B67-92AF6139F517}"/>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89715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AC779-EC7D-42D7-BBFD-6485796DB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92C8B-34C8-4B4F-8512-B430F89091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868340-8BFD-4D0F-88FD-BC7A9C3FFF79}"/>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63FE0D0C-8287-4C3F-829F-EDFE58E28D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312AB-0B32-467F-96D2-B16E1394687D}"/>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4124915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A378C-BCC4-4F04-82D1-73AD1C4498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2304CB-5367-4F20-AF29-8A65175AC5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7C412E-EAD1-45F5-AF9E-D306C1B48435}"/>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2D4D539E-ED7E-4CB9-8FBA-3B5E708BB0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C7FDC0-2C8B-4D51-A2A1-D9E40FFF795F}"/>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1213631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94BC5-D685-4692-AEE8-F2E23087D9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00196F-4828-4FE9-847C-EDD3F68822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11A93C-2E80-4E2E-B837-1E98CE53EA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C46F40-7D81-474F-8342-8F55623028CE}"/>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6" name="Footer Placeholder 5">
            <a:extLst>
              <a:ext uri="{FF2B5EF4-FFF2-40B4-BE49-F238E27FC236}">
                <a16:creationId xmlns:a16="http://schemas.microsoft.com/office/drawing/2014/main" id="{88194FB7-A12C-4497-B1E6-228803FD62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2E9E9-D634-4B42-A18A-9EF8852E0DF9}"/>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84136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9B400-7016-4CFA-8AF1-AC3E666218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7C4F36-A269-4352-84A9-A498F6C4DA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575198-BF17-4811-90DB-0D05226EFF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C0B993-A0FA-470B-BF69-D410C3A5D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35CBD0-0D64-4883-AA52-0E877F2E30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997D2B-98F2-47CA-AFF8-02F5684988D8}"/>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8" name="Footer Placeholder 7">
            <a:extLst>
              <a:ext uri="{FF2B5EF4-FFF2-40B4-BE49-F238E27FC236}">
                <a16:creationId xmlns:a16="http://schemas.microsoft.com/office/drawing/2014/main" id="{2376BB8E-F9BD-4BDD-B74F-5C3B7988AB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7BD382-4B09-4738-ABE2-BE838EED3C7A}"/>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4858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E55DC-45B3-49C4-B987-1F600D1F6B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994554-528A-48A3-B4A4-D26B1418F9B1}"/>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4" name="Footer Placeholder 3">
            <a:extLst>
              <a:ext uri="{FF2B5EF4-FFF2-40B4-BE49-F238E27FC236}">
                <a16:creationId xmlns:a16="http://schemas.microsoft.com/office/drawing/2014/main" id="{CBF088D1-F745-4D94-BEC7-F9814E29F6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5ADF9-2023-4818-AA1B-A1ED54D38E9C}"/>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50031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10C2E6-F2E4-4C53-86A2-35240A98A49C}"/>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3" name="Footer Placeholder 2">
            <a:extLst>
              <a:ext uri="{FF2B5EF4-FFF2-40B4-BE49-F238E27FC236}">
                <a16:creationId xmlns:a16="http://schemas.microsoft.com/office/drawing/2014/main" id="{1E8B6364-06EB-4DBC-8D41-54B11C271F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CE0240-B9C9-4A8C-88A4-D166A75D8C79}"/>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02249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7B9E5-0B3F-4EF6-9851-1CFAD7E969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70478F-0280-42E3-99E1-9470D32E3C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CE8D92-BDB0-4BC8-BCA9-3834A43BB7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67C696-9E07-49E2-9207-7F01E26F82DE}"/>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6" name="Footer Placeholder 5">
            <a:extLst>
              <a:ext uri="{FF2B5EF4-FFF2-40B4-BE49-F238E27FC236}">
                <a16:creationId xmlns:a16="http://schemas.microsoft.com/office/drawing/2014/main" id="{B966B2DE-5A94-4730-83AA-7DACA7EEF3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B9546E-4C26-421F-875B-591AF18CE287}"/>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151046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5D488-C766-4192-AB21-B19C2348C7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969AF-EF5A-4402-B591-38037EC46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64F1BD-7701-476A-91FB-AAB97C694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2CD66E-28D9-4F49-AD44-5B5AC604FBB7}"/>
              </a:ext>
            </a:extLst>
          </p:cNvPr>
          <p:cNvSpPr>
            <a:spLocks noGrp="1"/>
          </p:cNvSpPr>
          <p:nvPr>
            <p:ph type="dt" sz="half" idx="10"/>
          </p:nvPr>
        </p:nvSpPr>
        <p:spPr/>
        <p:txBody>
          <a:bodyPr/>
          <a:lstStyle/>
          <a:p>
            <a:fld id="{36583187-771D-46EC-BF7B-7268B30F709A}" type="datetimeFigureOut">
              <a:rPr lang="en-US" smtClean="0"/>
              <a:t>1/24/2024</a:t>
            </a:fld>
            <a:endParaRPr lang="en-US"/>
          </a:p>
        </p:txBody>
      </p:sp>
      <p:sp>
        <p:nvSpPr>
          <p:cNvPr id="6" name="Footer Placeholder 5">
            <a:extLst>
              <a:ext uri="{FF2B5EF4-FFF2-40B4-BE49-F238E27FC236}">
                <a16:creationId xmlns:a16="http://schemas.microsoft.com/office/drawing/2014/main" id="{C53CE1A8-AA7C-41F4-A276-58115A8BA0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2B46A3-53B5-4105-B7CC-0C1FE6FD6042}"/>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448632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187263-D805-4464-924F-0714CBC0F1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073DF6-B7FF-4D7E-9E82-12D0224147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A19EC-09E9-4E71-821A-CCC897F33C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83187-771D-46EC-BF7B-7268B30F709A}" type="datetimeFigureOut">
              <a:rPr lang="en-US" smtClean="0"/>
              <a:t>1/24/2024</a:t>
            </a:fld>
            <a:endParaRPr lang="en-US"/>
          </a:p>
        </p:txBody>
      </p:sp>
      <p:sp>
        <p:nvSpPr>
          <p:cNvPr id="5" name="Footer Placeholder 4">
            <a:extLst>
              <a:ext uri="{FF2B5EF4-FFF2-40B4-BE49-F238E27FC236}">
                <a16:creationId xmlns:a16="http://schemas.microsoft.com/office/drawing/2014/main" id="{C233A2AA-AC06-4147-BC78-8F8102527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2CE9F7-93E9-4175-8C80-8ADF6D038C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DEB90-AB07-4926-B457-7CE50F71B7E8}" type="slidenum">
              <a:rPr lang="en-US" smtClean="0"/>
              <a:t>‹#›</a:t>
            </a:fld>
            <a:endParaRPr lang="en-US"/>
          </a:p>
        </p:txBody>
      </p:sp>
    </p:spTree>
    <p:extLst>
      <p:ext uri="{BB962C8B-B14F-4D97-AF65-F5344CB8AC3E}">
        <p14:creationId xmlns:p14="http://schemas.microsoft.com/office/powerpoint/2010/main" val="4036400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4795165"/>
            <a:ext cx="12191999" cy="4688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l="1" t="-1482" r="-4562"/>
          <a:stretch/>
        </p:blipFill>
        <p:spPr>
          <a:xfrm>
            <a:off x="1885160" y="4671541"/>
            <a:ext cx="2114447" cy="2063428"/>
          </a:xfrm>
          <a:prstGeom prst="ellipse">
            <a:avLst/>
          </a:prstGeom>
        </p:spPr>
      </p:pic>
      <p:sp>
        <p:nvSpPr>
          <p:cNvPr id="12" name="TextBox 11"/>
          <p:cNvSpPr txBox="1"/>
          <p:nvPr/>
        </p:nvSpPr>
        <p:spPr>
          <a:xfrm>
            <a:off x="3921494" y="4833085"/>
            <a:ext cx="5984506" cy="430887"/>
          </a:xfrm>
          <a:prstGeom prst="rect">
            <a:avLst/>
          </a:prstGeom>
          <a:noFill/>
        </p:spPr>
        <p:txBody>
          <a:bodyPr wrap="square" rtlCol="0">
            <a:spAutoFit/>
          </a:bodyPr>
          <a:lstStyle/>
          <a:p>
            <a:r>
              <a:rPr lang="en-US" sz="2200" b="1">
                <a:solidFill>
                  <a:schemeClr val="bg1"/>
                </a:solidFill>
                <a:latin typeface="Khmer UI" panose="020B0502040204020203" pitchFamily="34" charset="0"/>
                <a:cs typeface="Khmer UI" panose="020B0502040204020203" pitchFamily="34" charset="0"/>
              </a:rPr>
              <a:t>CITY &amp; COUNTY OF SAN FRANCISCO</a:t>
            </a:r>
          </a:p>
        </p:txBody>
      </p:sp>
      <p:sp>
        <p:nvSpPr>
          <p:cNvPr id="13" name="TextBox 12"/>
          <p:cNvSpPr txBox="1"/>
          <p:nvPr/>
        </p:nvSpPr>
        <p:spPr>
          <a:xfrm>
            <a:off x="3999607" y="5290673"/>
            <a:ext cx="2455352" cy="646331"/>
          </a:xfrm>
          <a:prstGeom prst="rect">
            <a:avLst/>
          </a:prstGeom>
          <a:noFill/>
        </p:spPr>
        <p:txBody>
          <a:bodyPr wrap="none" rtlCol="0">
            <a:spAutoFit/>
          </a:bodyPr>
          <a:lstStyle/>
          <a:p>
            <a:r>
              <a:rPr lang="en-US">
                <a:solidFill>
                  <a:schemeClr val="tx2"/>
                </a:solidFill>
                <a:latin typeface="Segoe UI Semilight" panose="020B0402040204020203" pitchFamily="34" charset="0"/>
                <a:cs typeface="Segoe UI Semilight" panose="020B0402040204020203" pitchFamily="34" charset="0"/>
              </a:rPr>
              <a:t>City Performance</a:t>
            </a:r>
          </a:p>
          <a:p>
            <a:r>
              <a:rPr lang="en-US">
                <a:solidFill>
                  <a:schemeClr val="tx2"/>
                </a:solidFill>
                <a:latin typeface="Segoe UI Semilight" panose="020B0402040204020203" pitchFamily="34" charset="0"/>
                <a:cs typeface="Segoe UI Semilight" panose="020B0402040204020203" pitchFamily="34" charset="0"/>
              </a:rPr>
              <a:t>Office of the Controller</a:t>
            </a:r>
          </a:p>
        </p:txBody>
      </p:sp>
      <p:sp>
        <p:nvSpPr>
          <p:cNvPr id="16" name="TextBox 15"/>
          <p:cNvSpPr txBox="1"/>
          <p:nvPr/>
        </p:nvSpPr>
        <p:spPr>
          <a:xfrm>
            <a:off x="8131348" y="6248592"/>
            <a:ext cx="2353772" cy="369332"/>
          </a:xfrm>
          <a:prstGeom prst="rect">
            <a:avLst/>
          </a:prstGeom>
          <a:noFill/>
        </p:spPr>
        <p:txBody>
          <a:bodyPr wrap="square" rtlCol="0">
            <a:spAutoFit/>
          </a:bodyPr>
          <a:lstStyle/>
          <a:p>
            <a:pPr algn="r"/>
            <a:r>
              <a:rPr lang="en-US">
                <a:solidFill>
                  <a:schemeClr val="tx2"/>
                </a:solidFill>
                <a:latin typeface="Segoe UI Semilight" panose="020B0402040204020203" pitchFamily="34" charset="0"/>
                <a:cs typeface="Segoe UI Semilight" panose="020B0402040204020203" pitchFamily="34" charset="0"/>
              </a:rPr>
              <a:t>01.25.2024</a:t>
            </a:r>
          </a:p>
        </p:txBody>
      </p:sp>
      <p:sp>
        <p:nvSpPr>
          <p:cNvPr id="4" name="Rectangle 3"/>
          <p:cNvSpPr/>
          <p:nvPr/>
        </p:nvSpPr>
        <p:spPr>
          <a:xfrm>
            <a:off x="1524002" y="-1"/>
            <a:ext cx="9143999" cy="481740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chemeClr val="tx2"/>
                </a:solidFill>
                <a:latin typeface="Segoe UI Semibold" panose="020B0702040204020203" pitchFamily="34" charset="0"/>
                <a:cs typeface="Segoe UI Semibold" panose="020B0702040204020203" pitchFamily="34" charset="0"/>
              </a:rPr>
              <a:t>Our City, Our Home </a:t>
            </a:r>
          </a:p>
          <a:p>
            <a:pPr algn="ctr"/>
            <a:r>
              <a:rPr lang="en-US" sz="4000" b="1">
                <a:solidFill>
                  <a:schemeClr val="tx2"/>
                </a:solidFill>
                <a:latin typeface="Segoe UI Semibold" panose="020B0702040204020203" pitchFamily="34" charset="0"/>
                <a:cs typeface="Segoe UI Semibold" panose="020B0702040204020203" pitchFamily="34" charset="0"/>
              </a:rPr>
              <a:t>Oversight Committee</a:t>
            </a:r>
          </a:p>
          <a:p>
            <a:pPr algn="ctr"/>
            <a:endParaRPr lang="en-US" sz="1100" b="1">
              <a:solidFill>
                <a:schemeClr val="tx2"/>
              </a:solidFill>
              <a:latin typeface="Segoe UI Semibold" panose="020B0702040204020203" pitchFamily="34" charset="0"/>
              <a:cs typeface="Segoe UI Semibold" panose="020B0702040204020203" pitchFamily="34" charset="0"/>
            </a:endParaRPr>
          </a:p>
          <a:p>
            <a:pPr algn="ctr"/>
            <a:r>
              <a:rPr lang="en-US" sz="3600">
                <a:solidFill>
                  <a:schemeClr val="tx2"/>
                </a:solidFill>
                <a:latin typeface="Segoe UI Semilight" panose="020B0402040204020203" pitchFamily="34" charset="0"/>
                <a:cs typeface="Segoe UI Semilight" panose="020B0402040204020203" pitchFamily="34" charset="0"/>
              </a:rPr>
              <a:t>FY 2024-25 &amp; FY 2025-26 </a:t>
            </a:r>
          </a:p>
          <a:p>
            <a:pPr algn="ctr"/>
            <a:r>
              <a:rPr lang="en-US" sz="3600">
                <a:solidFill>
                  <a:schemeClr val="tx2"/>
                </a:solidFill>
                <a:latin typeface="Segoe UI Semilight" panose="020B0402040204020203" pitchFamily="34" charset="0"/>
                <a:cs typeface="Segoe UI Semilight" panose="020B0402040204020203" pitchFamily="34" charset="0"/>
              </a:rPr>
              <a:t>Annual Budget Recommendations Overview</a:t>
            </a:r>
          </a:p>
        </p:txBody>
      </p:sp>
    </p:spTree>
    <p:extLst>
      <p:ext uri="{BB962C8B-B14F-4D97-AF65-F5344CB8AC3E}">
        <p14:creationId xmlns:p14="http://schemas.microsoft.com/office/powerpoint/2010/main" val="1115427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1AA09-1CBB-ACB6-8286-365E366E5E2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258FE8-115D-4849-C175-2EBFBA600779}"/>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B14EB8A-3569-E1BE-8EB8-A12AE8FD39FE}"/>
              </a:ext>
            </a:extLst>
          </p:cNvPr>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D60B725-285B-91D2-F657-A0BA01B976F6}"/>
              </a:ext>
            </a:extLst>
          </p:cNvPr>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10</a:t>
            </a:fld>
            <a:endParaRPr lang="en-US" sz="1400" b="1">
              <a:solidFill>
                <a:schemeClr val="bg1"/>
              </a:solidFill>
              <a:latin typeface="Segoe UI Semibold" panose="020B0702040204020203" pitchFamily="34" charset="0"/>
            </a:endParaRPr>
          </a:p>
        </p:txBody>
      </p:sp>
      <p:sp>
        <p:nvSpPr>
          <p:cNvPr id="9" name="TextBox 8">
            <a:extLst>
              <a:ext uri="{FF2B5EF4-FFF2-40B4-BE49-F238E27FC236}">
                <a16:creationId xmlns:a16="http://schemas.microsoft.com/office/drawing/2014/main" id="{85D1B3A8-7FCF-3D1F-B34F-C698ED2E1A98}"/>
              </a:ext>
            </a:extLst>
          </p:cNvPr>
          <p:cNvSpPr txBox="1"/>
          <p:nvPr/>
        </p:nvSpPr>
        <p:spPr>
          <a:xfrm>
            <a:off x="2052104" y="1058108"/>
            <a:ext cx="8768295" cy="5078313"/>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Looking Ahead: February</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pPr marL="457200" indent="-457200">
              <a:buFont typeface="Arial"/>
              <a:buChar char="•"/>
            </a:pPr>
            <a:r>
              <a:rPr lang="en-US" sz="2000" dirty="0">
                <a:latin typeface="Segoe UI Semilight"/>
                <a:cs typeface="Segoe UI Semilight"/>
              </a:rPr>
              <a:t>Liaison Meeting #1: Programmatic Deep Dive</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dirty="0">
                <a:solidFill>
                  <a:srgbClr val="000000"/>
                </a:solidFill>
                <a:latin typeface="Segoe UI Semilight"/>
                <a:cs typeface="Segoe UI Semilight"/>
              </a:rPr>
              <a:t>Committee meeting: CON will present 6-month update on Budget vs. Actuals </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dirty="0">
                <a:solidFill>
                  <a:srgbClr val="000000"/>
                </a:solidFill>
                <a:latin typeface="Segoe UI Semilight"/>
                <a:cs typeface="Segoe UI Semilight"/>
              </a:rPr>
              <a:t>Committee meeting: HSH and DPH will present implementation progress updates </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i="1" dirty="0">
                <a:solidFill>
                  <a:srgbClr val="000000"/>
                </a:solidFill>
                <a:latin typeface="Segoe UI Semilight"/>
                <a:cs typeface="Segoe UI Semilight"/>
              </a:rPr>
              <a:t>6-month spending + implementation progress updates will help inform potential underspend at year-end and implications to service areas</a:t>
            </a:r>
            <a:endParaRPr lang="en-US" sz="2000" dirty="0">
              <a:solidFill>
                <a:srgbClr val="000000"/>
              </a:solidFill>
              <a:latin typeface="Segoe UI Semilight"/>
              <a:cs typeface="Segoe UI Semilight"/>
            </a:endParaRP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endParaRPr lang="en-US" sz="2000" dirty="0">
              <a:solidFill>
                <a:srgbClr val="000000"/>
              </a:solidFill>
              <a:latin typeface="Calibri"/>
              <a:cs typeface="Calibri"/>
            </a:endParaRPr>
          </a:p>
          <a:p>
            <a:pPr marL="457200" indent="-457200">
              <a:buFont typeface="Arial"/>
              <a:buChar char="•"/>
            </a:pPr>
            <a:endParaRPr lang="en-US" sz="2800" b="1"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10" name="TextBox 9">
            <a:extLst>
              <a:ext uri="{FF2B5EF4-FFF2-40B4-BE49-F238E27FC236}">
                <a16:creationId xmlns:a16="http://schemas.microsoft.com/office/drawing/2014/main" id="{B3BC4C39-249B-7933-2EC9-98A1E9C8B12E}"/>
              </a:ext>
            </a:extLst>
          </p:cNvPr>
          <p:cNvSpPr txBox="1"/>
          <p:nvPr/>
        </p:nvSpPr>
        <p:spPr>
          <a:xfrm>
            <a:off x="2049174" y="0"/>
            <a:ext cx="9631837" cy="553998"/>
          </a:xfrm>
          <a:prstGeom prst="rect">
            <a:avLst/>
          </a:prstGeom>
          <a:noFill/>
        </p:spPr>
        <p:txBody>
          <a:bodyPr wrap="square" lIns="91440" tIns="45720" rIns="91440" bIns="45720" rtlCol="0" anchor="t">
            <a:spAutoFit/>
          </a:bodyPr>
          <a:lstStyle/>
          <a:p>
            <a:r>
              <a:rPr lang="en-US" sz="3000" b="1" dirty="0">
                <a:solidFill>
                  <a:schemeClr val="accent1">
                    <a:lumMod val="40000"/>
                    <a:lumOff val="60000"/>
                  </a:schemeClr>
                </a:solidFill>
                <a:latin typeface="Segoe UI Semibold"/>
                <a:cs typeface="Segoe UI Semibold"/>
              </a:rPr>
              <a:t>3. Timeline for FY25 &amp; FY26 Budget Recommendations</a:t>
            </a:r>
            <a:endParaRPr lang="en-US" dirty="0">
              <a:solidFill>
                <a:schemeClr val="accent1">
                  <a:lumMod val="40000"/>
                  <a:lumOff val="60000"/>
                </a:schemeClr>
              </a:solidFill>
            </a:endParaRPr>
          </a:p>
        </p:txBody>
      </p:sp>
    </p:spTree>
    <p:extLst>
      <p:ext uri="{BB962C8B-B14F-4D97-AF65-F5344CB8AC3E}">
        <p14:creationId xmlns:p14="http://schemas.microsoft.com/office/powerpoint/2010/main" val="188319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11</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Committee Discussion Prompts</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9613908" cy="553998"/>
          </a:xfrm>
          <a:prstGeom prst="rect">
            <a:avLst/>
          </a:prstGeom>
          <a:noFill/>
        </p:spPr>
        <p:txBody>
          <a:bodyPr wrap="square" lIns="91440" tIns="45720" rIns="91440" bIns="45720" rtlCol="0" anchor="t">
            <a:spAutoFit/>
          </a:bodyPr>
          <a:lstStyle/>
          <a:p>
            <a:r>
              <a:rPr lang="en-US" sz="3000" b="1" dirty="0">
                <a:solidFill>
                  <a:schemeClr val="accent1">
                    <a:lumMod val="40000"/>
                    <a:lumOff val="60000"/>
                  </a:schemeClr>
                </a:solidFill>
                <a:latin typeface="Segoe UI Semibold"/>
                <a:cs typeface="Segoe UI Semibold"/>
              </a:rPr>
              <a:t>3. Timeline for FY25 &amp; FY26 Budget Recommendations</a:t>
            </a:r>
            <a:endParaRPr lang="en-US" dirty="0">
              <a:solidFill>
                <a:schemeClr val="accent1">
                  <a:lumMod val="40000"/>
                  <a:lumOff val="60000"/>
                </a:schemeClr>
              </a:solidFill>
            </a:endParaRPr>
          </a:p>
        </p:txBody>
      </p:sp>
      <p:sp>
        <p:nvSpPr>
          <p:cNvPr id="8" name="TextBox 7">
            <a:extLst>
              <a:ext uri="{FF2B5EF4-FFF2-40B4-BE49-F238E27FC236}">
                <a16:creationId xmlns:a16="http://schemas.microsoft.com/office/drawing/2014/main" id="{B9D81849-7ABF-4002-A1CE-C85701B8F4C7}"/>
              </a:ext>
            </a:extLst>
          </p:cNvPr>
          <p:cNvSpPr txBox="1"/>
          <p:nvPr/>
        </p:nvSpPr>
        <p:spPr>
          <a:xfrm>
            <a:off x="2085974" y="1842937"/>
            <a:ext cx="9096375" cy="6093976"/>
          </a:xfrm>
          <a:prstGeom prst="rect">
            <a:avLst/>
          </a:prstGeom>
          <a:noFill/>
        </p:spPr>
        <p:txBody>
          <a:bodyPr wrap="square" lIns="91440" tIns="45720" rIns="91440" bIns="45720" rtlCol="0" anchor="t">
            <a:spAutoFit/>
          </a:bodyPr>
          <a:lstStyle/>
          <a:p>
            <a:pPr>
              <a:spcAft>
                <a:spcPts val="1000"/>
              </a:spcAft>
            </a:pPr>
            <a:r>
              <a:rPr lang="en-US" sz="2000" dirty="0">
                <a:latin typeface="Segoe UI Semilight"/>
                <a:cs typeface="Segoe UI Semilight"/>
              </a:rPr>
              <a:t>Liaison meetings</a:t>
            </a:r>
          </a:p>
          <a:p>
            <a:pPr marL="800100" lvl="1" indent="-342900">
              <a:spcAft>
                <a:spcPts val="1000"/>
              </a:spcAft>
              <a:buFont typeface="Arial" panose="020B0604020202020204" pitchFamily="34" charset="0"/>
              <a:buChar char="•"/>
            </a:pPr>
            <a:r>
              <a:rPr lang="en-US" sz="2000" dirty="0">
                <a:latin typeface="Segoe UI Semilight"/>
                <a:cs typeface="Segoe UI Semilight"/>
              </a:rPr>
              <a:t>February Liaison Meeting Focus: Programmatic Deep Dive (including implementation progress)</a:t>
            </a:r>
          </a:p>
          <a:p>
            <a:pPr marL="800100" lvl="1" indent="-342900">
              <a:spcAft>
                <a:spcPts val="1000"/>
              </a:spcAft>
              <a:buFont typeface="Arial" panose="020B0604020202020204" pitchFamily="34" charset="0"/>
              <a:buChar char="•"/>
            </a:pPr>
            <a:r>
              <a:rPr lang="en-US" sz="2000" dirty="0">
                <a:latin typeface="Segoe UI Semilight"/>
                <a:cs typeface="Segoe UI Semilight"/>
              </a:rPr>
              <a:t>March Liaison Meeting Focus: Fiscal Deep Dive</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panose="020B0604020202020204" pitchFamily="34" charset="0"/>
              <a:buChar char="•"/>
            </a:pPr>
            <a:r>
              <a:rPr lang="en-US" sz="2000" b="1" i="1" dirty="0">
                <a:latin typeface="Segoe UI Semilight"/>
                <a:cs typeface="Segoe UI Semilight"/>
              </a:rPr>
              <a:t>What would the Committee like to learn from those meetings?</a:t>
            </a:r>
          </a:p>
          <a:p>
            <a:pPr>
              <a:spcAft>
                <a:spcPts val="1000"/>
              </a:spcAft>
            </a:pPr>
            <a:endParaRPr lang="en-US" sz="2000" dirty="0">
              <a:latin typeface="Segoe UI Semilight"/>
              <a:cs typeface="Segoe UI Semilight"/>
            </a:endParaRPr>
          </a:p>
          <a:p>
            <a:pPr>
              <a:spcAft>
                <a:spcPts val="1000"/>
              </a:spcAft>
            </a:pPr>
            <a:r>
              <a:rPr lang="en-US" sz="2000" dirty="0">
                <a:latin typeface="Segoe UI Semilight"/>
                <a:cs typeface="Segoe UI Semilight"/>
              </a:rPr>
              <a:t>Current Budget context</a:t>
            </a:r>
          </a:p>
          <a:p>
            <a:pPr marL="800100" lvl="1" indent="-342900">
              <a:spcAft>
                <a:spcPts val="1000"/>
              </a:spcAft>
              <a:buFont typeface="Arial"/>
              <a:buChar char="•"/>
            </a:pPr>
            <a:r>
              <a:rPr lang="en-US" sz="2000" dirty="0">
                <a:latin typeface="Segoe UI Semilight"/>
                <a:cs typeface="Segoe UI Semilight"/>
              </a:rPr>
              <a:t>OCOH: $95.9M two-year projected revenue shortfall over FY25 and FY26</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r>
              <a:rPr lang="en-US" sz="2000" dirty="0">
                <a:latin typeface="Segoe UI Semilight"/>
                <a:cs typeface="Segoe UI Semilight"/>
              </a:rPr>
              <a:t>General Fund: $800M two-year projected deficit over FY25 and FY26</a:t>
            </a:r>
          </a:p>
          <a:p>
            <a:pPr marL="800100" lvl="1" indent="-342900">
              <a:spcAft>
                <a:spcPts val="1000"/>
              </a:spcAft>
              <a:buFont typeface="Arial"/>
              <a:buChar char="•"/>
            </a:pPr>
            <a:r>
              <a:rPr lang="en-US" sz="2000" b="1" i="1" dirty="0">
                <a:latin typeface="Segoe UI Semilight"/>
                <a:cs typeface="Segoe UI Semilight"/>
              </a:rPr>
              <a:t>What are the Committee's overarching priorities, given the City's current fiscal situation?</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endParaRPr lang="en-US" sz="2000" dirty="0">
              <a:latin typeface="Segoe UI Semilight" panose="020B0402040204020203" pitchFamily="34" charset="0"/>
              <a:cs typeface="Segoe UI Semilight" panose="020B0402040204020203" pitchFamily="34" charset="0"/>
            </a:endParaRPr>
          </a:p>
          <a:p>
            <a:pPr>
              <a:spcAft>
                <a:spcPts val="1000"/>
              </a:spcAft>
            </a:pPr>
            <a:endParaRPr lang="en-US" sz="1000">
              <a:latin typeface="Segoe UI Semilight" panose="020B0402040204020203" pitchFamily="34" charset="0"/>
              <a:cs typeface="Segoe UI Semilight" panose="020B0402040204020203" pitchFamily="34" charset="0"/>
            </a:endParaRPr>
          </a:p>
          <a:p>
            <a:pPr>
              <a:spcAft>
                <a:spcPts val="1000"/>
              </a:spcAft>
            </a:pPr>
            <a:endParaRPr lang="en-US" sz="2000" dirty="0">
              <a:latin typeface="Segoe UI Semilight"/>
              <a:cs typeface="Segoe UI Semilight"/>
            </a:endParaRPr>
          </a:p>
        </p:txBody>
      </p:sp>
    </p:spTree>
    <p:extLst>
      <p:ext uri="{BB962C8B-B14F-4D97-AF65-F5344CB8AC3E}">
        <p14:creationId xmlns:p14="http://schemas.microsoft.com/office/powerpoint/2010/main" val="18970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9E65D8-0E23-DD3C-CAE6-91A2FB702653}"/>
              </a:ext>
            </a:extLst>
          </p:cNvPr>
          <p:cNvSpPr>
            <a:spLocks noGrp="1"/>
          </p:cNvSpPr>
          <p:nvPr>
            <p:ph type="title"/>
          </p:nvPr>
        </p:nvSpPr>
        <p:spPr/>
        <p:txBody>
          <a:bodyPr/>
          <a:lstStyle/>
          <a:p>
            <a:r>
              <a:rPr lang="en-US" b="1"/>
              <a:t>Reference Slides</a:t>
            </a:r>
          </a:p>
        </p:txBody>
      </p:sp>
    </p:spTree>
    <p:extLst>
      <p:ext uri="{BB962C8B-B14F-4D97-AF65-F5344CB8AC3E}">
        <p14:creationId xmlns:p14="http://schemas.microsoft.com/office/powerpoint/2010/main" val="3514725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13</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1. Center Racial Equity</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33600" y="1627257"/>
            <a:ext cx="8915400" cy="3016210"/>
          </a:xfrm>
          <a:prstGeom prst="rect">
            <a:avLst/>
          </a:prstGeom>
          <a:noFill/>
        </p:spPr>
        <p:txBody>
          <a:bodyPr wrap="square" rtlCol="0">
            <a:spAutoFit/>
          </a:bodyPr>
          <a:lstStyle/>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Center equity in recommendations and oversight responsibilities  to be responsive to historic, structural, and systemic disparities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Structural racism and economic inequality are primary drivers of homelessness (Needs Assessment).</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latin typeface="Segoe UI Semilight" panose="020B0402040204020203" pitchFamily="34" charset="0"/>
                <a:cs typeface="Segoe UI Semilight" panose="020B0402040204020203" pitchFamily="34" charset="0"/>
              </a:rPr>
              <a:t>Seeking out, listening, and being guided by the experiences and voices of people with lived expertise of homelessness and housing instability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(2 Year Investment Plan).</a:t>
            </a:r>
            <a:endParaRPr lang="en-US" sz="1000">
              <a:latin typeface="Segoe UI Semilight" panose="020B0402040204020203" pitchFamily="34" charset="0"/>
              <a:cs typeface="Segoe UI Semilight" panose="020B0402040204020203" pitchFamily="34" charset="0"/>
            </a:endParaRPr>
          </a:p>
          <a:p>
            <a:endParaRPr lang="en-US" sz="1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520726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14</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9149296"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2. Prioritize a wider array of programs to meet diverse needs</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33600" y="2000903"/>
            <a:ext cx="8915400" cy="4247317"/>
          </a:xfrm>
          <a:prstGeom prst="rect">
            <a:avLst/>
          </a:prstGeom>
          <a:noFill/>
        </p:spPr>
        <p:txBody>
          <a:bodyPr wrap="square" rtlCol="0">
            <a:spAutoFit/>
          </a:bodyPr>
          <a:lstStyle/>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a wider range of housing and prevention options that meet people where they are, not where we expect them to be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recommendations that align with the Housing First approach to system and program design that recognizes permanent housing as the solution to homelessness with low-barrier and individualized services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 flexibility within program design and duration to accommodate individualized needs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People experiencing homelessness have diverse needs. An effective response to homelessness will be modeled on the population’s needs and may include approaches that aren’t currently part of the city-wide response (Needs Assessment).</a:t>
            </a:r>
          </a:p>
        </p:txBody>
      </p:sp>
    </p:spTree>
    <p:extLst>
      <p:ext uri="{BB962C8B-B14F-4D97-AF65-F5344CB8AC3E}">
        <p14:creationId xmlns:p14="http://schemas.microsoft.com/office/powerpoint/2010/main" val="484340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15</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3. Prioritize permanent housing solutions to  generate system flow.</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05024" y="2133600"/>
            <a:ext cx="9096375" cy="2503249"/>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Develop recommendations that facilitate system flow by pairing temporary interventions and services with permanent housing solutions (2 Year Investment Plan). </a:t>
            </a:r>
          </a:p>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Add investments with the twin goals of meeting diverse needs and increasing flow through the homeless response system will maximize capacity and effectiveness (Needs Assessment).</a:t>
            </a:r>
          </a:p>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permanent housing solutions (2 Year Investment Plan).</a:t>
            </a:r>
            <a:endParaRPr lang="en-US" sz="2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883219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16</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4. Increase investment, leverage funding, and coordinate effort to bring resources to scale.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05024" y="2133600"/>
            <a:ext cx="9096375" cy="2939266"/>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OCOH funds for the most strategic uses with consideration of how to most effectively leverage and fill gaps of other local, state, and federal funds (2 Year Investment Plan). </a:t>
            </a:r>
          </a:p>
          <a:p>
            <a:pPr marL="342900" indent="-342900">
              <a:spcAft>
                <a:spcPts val="1000"/>
              </a:spcAft>
              <a:buFont typeface="Arial" panose="020B0604020202020204" pitchFamily="34" charset="0"/>
              <a:buChar char="•"/>
            </a:pPr>
            <a:r>
              <a:rPr lang="en-US" sz="2000">
                <a:latin typeface="Segoe UI Semilight" panose="020B0402040204020203" pitchFamily="34" charset="0"/>
                <a:ea typeface="Calibri" panose="020F0502020204030204" pitchFamily="34" charset="0"/>
                <a:cs typeface="Segoe UI Semilight" panose="020B0402040204020203" pitchFamily="34" charset="0"/>
              </a:rPr>
              <a:t>Resources are not available at the scale the homelessness crisis demands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(Needs Assessment).</a:t>
            </a:r>
            <a:endParaRPr lang="en-US" sz="2000">
              <a:latin typeface="Segoe UI Semilight" panose="020B0402040204020203" pitchFamily="34" charset="0"/>
              <a:ea typeface="Calibri" panose="020F0502020204030204" pitchFamily="34" charset="0"/>
              <a:cs typeface="Segoe UI Semilight" panose="020B0402040204020203" pitchFamily="34" charset="0"/>
            </a:endParaRPr>
          </a:p>
          <a:p>
            <a:pPr marL="342900" indent="-342900">
              <a:spcAft>
                <a:spcPts val="1000"/>
              </a:spcAft>
              <a:buFont typeface="Arial" panose="020B0604020202020204" pitchFamily="34" charset="0"/>
              <a:buChar char="•"/>
            </a:pPr>
            <a:r>
              <a:rPr lang="en-US" sz="2000">
                <a:latin typeface="Segoe UI Semilight" panose="020B0402040204020203" pitchFamily="34" charset="0"/>
                <a:ea typeface="Calibri" panose="020F0502020204030204" pitchFamily="34" charset="0"/>
                <a:cs typeface="Segoe UI Semilight" panose="020B0402040204020203" pitchFamily="34" charset="0"/>
              </a:rPr>
              <a:t>Effectively responding to all forms of homelessness will require significant new investment and coordinated effort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(Needs Assessment).</a:t>
            </a:r>
          </a:p>
          <a:p>
            <a:pPr>
              <a:spcAft>
                <a:spcPts val="1000"/>
              </a:spcAft>
            </a:pPr>
            <a:endParaRPr lang="en-US" sz="2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404866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2</a:t>
            </a:fld>
            <a:endParaRPr lang="en-US" sz="1400" b="1">
              <a:solidFill>
                <a:schemeClr val="bg1"/>
              </a:solidFill>
              <a:latin typeface="Segoe UI Semibold" panose="020B0702040204020203" pitchFamily="34" charset="0"/>
            </a:endParaRPr>
          </a:p>
        </p:txBody>
      </p:sp>
      <p:sp>
        <p:nvSpPr>
          <p:cNvPr id="9" name="TextBox 8"/>
          <p:cNvSpPr txBox="1"/>
          <p:nvPr/>
        </p:nvSpPr>
        <p:spPr>
          <a:xfrm>
            <a:off x="2138978" y="917249"/>
            <a:ext cx="9062421"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Annual Budget Recommendations Overview</a:t>
            </a:r>
          </a:p>
        </p:txBody>
      </p:sp>
      <p:sp>
        <p:nvSpPr>
          <p:cNvPr id="8" name="TextBox 7"/>
          <p:cNvSpPr txBox="1"/>
          <p:nvPr/>
        </p:nvSpPr>
        <p:spPr>
          <a:xfrm>
            <a:off x="2133600" y="1659914"/>
            <a:ext cx="8915400" cy="2554545"/>
          </a:xfrm>
          <a:prstGeom prst="rect">
            <a:avLst/>
          </a:prstGeom>
          <a:noFill/>
        </p:spPr>
        <p:txBody>
          <a:bodyPr wrap="square" lIns="91440" tIns="45720" rIns="91440" bIns="45720" rtlCol="0" anchor="t">
            <a:spAutoFit/>
          </a:bodyPr>
          <a:lstStyle/>
          <a:p>
            <a:pPr marL="457200" indent="-457200">
              <a:buAutoNum type="arabicPeriod"/>
            </a:pPr>
            <a:r>
              <a:rPr lang="en-US" sz="2000" dirty="0">
                <a:solidFill>
                  <a:schemeClr val="tx1">
                    <a:lumMod val="85000"/>
                    <a:lumOff val="15000"/>
                  </a:schemeClr>
                </a:solidFill>
                <a:latin typeface="Segoe UI Semilight"/>
                <a:cs typeface="Segoe UI Semilight"/>
              </a:rPr>
              <a:t>Review of OCOH Committee Priorities and Values</a:t>
            </a: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r>
              <a:rPr lang="en-US" sz="2000" dirty="0">
                <a:solidFill>
                  <a:schemeClr val="tx1">
                    <a:lumMod val="85000"/>
                    <a:lumOff val="15000"/>
                  </a:schemeClr>
                </a:solidFill>
                <a:latin typeface="Segoe UI Semilight"/>
                <a:cs typeface="Segoe UI Semilight"/>
              </a:rPr>
              <a:t>Context – Homelessness Gross Receipts (HGR) Tax Forecast</a:t>
            </a: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r>
              <a:rPr lang="en-US" sz="2000" dirty="0">
                <a:solidFill>
                  <a:schemeClr val="tx1">
                    <a:lumMod val="85000"/>
                    <a:lumOff val="15000"/>
                  </a:schemeClr>
                </a:solidFill>
                <a:latin typeface="Segoe UI Semilight"/>
                <a:cs typeface="Segoe UI Semilight"/>
              </a:rPr>
              <a:t>Timeline for FY25 and FY26 Budget Recommendations </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1371600" lvl="2" indent="-457200">
              <a:buFont typeface="Arial" panose="020B0604020202020204" pitchFamily="34" charset="0"/>
              <a:buChar char="•"/>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11" name="Rectangle 10">
            <a:extLst>
              <a:ext uri="{FF2B5EF4-FFF2-40B4-BE49-F238E27FC236}">
                <a16:creationId xmlns:a16="http://schemas.microsoft.com/office/drawing/2014/main" id="{AB93F096-4BFF-48F4-8143-13B9FB9E4DF7}"/>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3222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3</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Center Racial Equity</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1AA8F97D-2FEE-F248-DEF5-F18542A6B39E}"/>
              </a:ext>
            </a:extLst>
          </p:cNvPr>
          <p:cNvSpPr txBox="1"/>
          <p:nvPr/>
        </p:nvSpPr>
        <p:spPr>
          <a:xfrm>
            <a:off x="873651" y="1878085"/>
            <a:ext cx="5562600" cy="92333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Setting aside resources for specific populations and/or neighborhoods. As examples, transgender, youth, Bayview neighborhood, justice involved.</a:t>
            </a:r>
          </a:p>
        </p:txBody>
      </p:sp>
      <p:sp>
        <p:nvSpPr>
          <p:cNvPr id="5" name="TextBox 4">
            <a:extLst>
              <a:ext uri="{FF2B5EF4-FFF2-40B4-BE49-F238E27FC236}">
                <a16:creationId xmlns:a16="http://schemas.microsoft.com/office/drawing/2014/main" id="{230E81A8-778D-F141-5E6F-C646948A555B}"/>
              </a:ext>
            </a:extLst>
          </p:cNvPr>
          <p:cNvSpPr txBox="1"/>
          <p:nvPr/>
        </p:nvSpPr>
        <p:spPr>
          <a:xfrm>
            <a:off x="7162800" y="1878085"/>
            <a:ext cx="4482581" cy="92333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Disaggregating reporting data by race, ethnicity, gender identity, sexual orientation and age.</a:t>
            </a:r>
          </a:p>
        </p:txBody>
      </p:sp>
    </p:spTree>
    <p:extLst>
      <p:ext uri="{BB962C8B-B14F-4D97-AF65-F5344CB8AC3E}">
        <p14:creationId xmlns:p14="http://schemas.microsoft.com/office/powerpoint/2010/main" val="1574925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4</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286998" cy="523220"/>
          </a:xfrm>
          <a:prstGeom prst="rect">
            <a:avLst/>
          </a:prstGeom>
          <a:noFill/>
        </p:spPr>
        <p:txBody>
          <a:bodyPr wrap="square" rtlCol="0">
            <a:spAutoFit/>
          </a:bodyPr>
          <a:lstStyle/>
          <a:p>
            <a:pPr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A wider array of programs to meet diverse needs</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CB220198-F716-AD89-EF0F-6915D8446A5E}"/>
              </a:ext>
            </a:extLst>
          </p:cNvPr>
          <p:cNvSpPr txBox="1"/>
          <p:nvPr/>
        </p:nvSpPr>
        <p:spPr>
          <a:xfrm>
            <a:off x="972819" y="2136462"/>
            <a:ext cx="5189825" cy="2893100"/>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Flex pool subsidies including slots targeted to women, older adults, youth, and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Family housing ladder</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Long term subsidies for SRO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Medium term subsidies with workforce dev.</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Medium term subsidy extensions for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Equity services in PSH</a:t>
            </a:r>
          </a:p>
        </p:txBody>
      </p:sp>
      <p:sp>
        <p:nvSpPr>
          <p:cNvPr id="5" name="TextBox 4">
            <a:extLst>
              <a:ext uri="{FF2B5EF4-FFF2-40B4-BE49-F238E27FC236}">
                <a16:creationId xmlns:a16="http://schemas.microsoft.com/office/drawing/2014/main" id="{B6E95445-42EA-9B4B-5998-888ABE6A6243}"/>
              </a:ext>
            </a:extLst>
          </p:cNvPr>
          <p:cNvSpPr txBox="1"/>
          <p:nvPr/>
        </p:nvSpPr>
        <p:spPr>
          <a:xfrm>
            <a:off x="6544974" y="4620416"/>
            <a:ext cx="5189825" cy="2000548"/>
          </a:xfrm>
          <a:prstGeom prst="rect">
            <a:avLst/>
          </a:prstGeom>
          <a:noFill/>
          <a:ln w="38100">
            <a:solidFill>
              <a:schemeClr val="accent3"/>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Shelter and Hygiene</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Crisis Interventions like Safe Sleep and Safe Parking/Vehicle Triage Center</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A range of shelter program models: hotel vouchers, trailer program, non-congregate family shelter, navigation centers.</a:t>
            </a:r>
          </a:p>
        </p:txBody>
      </p:sp>
      <p:sp>
        <p:nvSpPr>
          <p:cNvPr id="7" name="TextBox 6">
            <a:extLst>
              <a:ext uri="{FF2B5EF4-FFF2-40B4-BE49-F238E27FC236}">
                <a16:creationId xmlns:a16="http://schemas.microsoft.com/office/drawing/2014/main" id="{44ED1864-C6CA-21C3-16F6-F12E24A62506}"/>
              </a:ext>
            </a:extLst>
          </p:cNvPr>
          <p:cNvSpPr txBox="1"/>
          <p:nvPr/>
        </p:nvSpPr>
        <p:spPr>
          <a:xfrm>
            <a:off x="961933" y="5261618"/>
            <a:ext cx="5189825" cy="1338828"/>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Building a homelessness prevention system: eviction prevention, targeted homelessness prevention, problem solving</a:t>
            </a:r>
          </a:p>
        </p:txBody>
      </p:sp>
      <p:sp>
        <p:nvSpPr>
          <p:cNvPr id="11" name="TextBox 10">
            <a:extLst>
              <a:ext uri="{FF2B5EF4-FFF2-40B4-BE49-F238E27FC236}">
                <a16:creationId xmlns:a16="http://schemas.microsoft.com/office/drawing/2014/main" id="{EEDF0DAA-DB49-1919-BF61-82EDC13EB70B}"/>
              </a:ext>
            </a:extLst>
          </p:cNvPr>
          <p:cNvSpPr txBox="1"/>
          <p:nvPr/>
        </p:nvSpPr>
        <p:spPr>
          <a:xfrm>
            <a:off x="6544974" y="2136462"/>
            <a:ext cx="5189825" cy="2154436"/>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Outreach crisis and health services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Drop-in mental health services including targeted to TAY and Trans communities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Case Management &amp; Care Coordination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A spectrum of treatment beds</a:t>
            </a:r>
          </a:p>
        </p:txBody>
      </p:sp>
    </p:spTree>
    <p:extLst>
      <p:ext uri="{BB962C8B-B14F-4D97-AF65-F5344CB8AC3E}">
        <p14:creationId xmlns:p14="http://schemas.microsoft.com/office/powerpoint/2010/main" val="808309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5</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363198" cy="954107"/>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Prioritize permanent housing solutions to generate system flow</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A8531AE1-4E59-9261-BB4F-F0CD00EF8066}"/>
              </a:ext>
            </a:extLst>
          </p:cNvPr>
          <p:cNvSpPr txBox="1"/>
          <p:nvPr/>
        </p:nvSpPr>
        <p:spPr>
          <a:xfrm>
            <a:off x="906175" y="2491629"/>
            <a:ext cx="5189825" cy="3041858"/>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Acquiring &amp; operating new site-based PSH</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New development of family PSH </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Flexible housing subsidy pool </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Ongoing subsidies for SRO families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Family Housing Ladder</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Medium-term housing subsidies and extensions</a:t>
            </a:r>
          </a:p>
        </p:txBody>
      </p:sp>
      <p:sp>
        <p:nvSpPr>
          <p:cNvPr id="6" name="TextBox 5">
            <a:extLst>
              <a:ext uri="{FF2B5EF4-FFF2-40B4-BE49-F238E27FC236}">
                <a16:creationId xmlns:a16="http://schemas.microsoft.com/office/drawing/2014/main" id="{EF890A6C-989D-DDA6-796E-D2BCB0D1368F}"/>
              </a:ext>
            </a:extLst>
          </p:cNvPr>
          <p:cNvSpPr txBox="1"/>
          <p:nvPr/>
        </p:nvSpPr>
        <p:spPr>
          <a:xfrm>
            <a:off x="6478329" y="3977832"/>
            <a:ext cx="5189825" cy="2154436"/>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Housing stabilization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Shallow subsidies and mental health services for legacy PSH tenants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Eviction 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Targeted homelessness prevention</a:t>
            </a:r>
          </a:p>
        </p:txBody>
      </p:sp>
      <p:sp>
        <p:nvSpPr>
          <p:cNvPr id="7" name="TextBox 6">
            <a:extLst>
              <a:ext uri="{FF2B5EF4-FFF2-40B4-BE49-F238E27FC236}">
                <a16:creationId xmlns:a16="http://schemas.microsoft.com/office/drawing/2014/main" id="{10E7719B-91F6-5039-F532-F5D0E17B3AC2}"/>
              </a:ext>
            </a:extLst>
          </p:cNvPr>
          <p:cNvSpPr txBox="1"/>
          <p:nvPr/>
        </p:nvSpPr>
        <p:spPr>
          <a:xfrm>
            <a:off x="6478330" y="2491629"/>
            <a:ext cx="5189825" cy="1046440"/>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Expanded and new clinical support services for people in PSH</a:t>
            </a:r>
          </a:p>
        </p:txBody>
      </p:sp>
    </p:spTree>
    <p:extLst>
      <p:ext uri="{BB962C8B-B14F-4D97-AF65-F5344CB8AC3E}">
        <p14:creationId xmlns:p14="http://schemas.microsoft.com/office/powerpoint/2010/main" val="118776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6</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355177" cy="954107"/>
          </a:xfrm>
          <a:prstGeom prst="rect">
            <a:avLst/>
          </a:prstGeom>
          <a:noFill/>
        </p:spPr>
        <p:txBody>
          <a:bodyPr wrap="square" lIns="91440" tIns="45720" rIns="91440" bIns="45720" rtlCol="0" anchor="t">
            <a:spAutoFit/>
          </a:bodyPr>
          <a:lstStyle/>
          <a:p>
            <a:pPr marL="365760" indent="-457200" algn="ctr"/>
            <a:r>
              <a:rPr lang="en-US" sz="2800" dirty="0">
                <a:solidFill>
                  <a:schemeClr val="tx1">
                    <a:lumMod val="85000"/>
                    <a:lumOff val="15000"/>
                  </a:schemeClr>
                </a:solidFill>
                <a:latin typeface="Segoe UI Semibold"/>
                <a:cs typeface="Segoe UI Semilight"/>
              </a:rPr>
              <a:t>Increase investment by leveraging funding and coordinating efforts to bring resources to scale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758463EE-193C-595B-B611-F5304AED220A}"/>
              </a:ext>
            </a:extLst>
          </p:cNvPr>
          <p:cNvSpPr txBox="1"/>
          <p:nvPr/>
        </p:nvSpPr>
        <p:spPr>
          <a:xfrm>
            <a:off x="685800" y="2547103"/>
            <a:ext cx="5189825" cy="2380139"/>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Use of OCOH Funds as match in </a:t>
            </a:r>
            <a:r>
              <a:rPr lang="en-US" sz="1800" err="1">
                <a:latin typeface="Segoe UI Semilight" panose="020B0402040204020203" pitchFamily="34" charset="0"/>
                <a:cs typeface="Segoe UI Semilight" panose="020B0402040204020203" pitchFamily="34" charset="0"/>
              </a:rPr>
              <a:t>Homekey</a:t>
            </a:r>
            <a:r>
              <a:rPr lang="en-US" sz="1800">
                <a:latin typeface="Segoe UI Semilight" panose="020B0402040204020203" pitchFamily="34" charset="0"/>
                <a:cs typeface="Segoe UI Semilight" panose="020B0402040204020203" pitchFamily="34" charset="0"/>
              </a:rPr>
              <a:t> acquisitions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Use of OCOH Flex Pool funds to make Emergency Housing Vouchers accessible to people experiencing homelessness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Partnerships with Workforce </a:t>
            </a:r>
            <a:r>
              <a:rPr lang="en-US">
                <a:latin typeface="Segoe UI Semilight" panose="020B0402040204020203" pitchFamily="34" charset="0"/>
                <a:cs typeface="Segoe UI Semilight" panose="020B0402040204020203" pitchFamily="34" charset="0"/>
              </a:rPr>
              <a:t>D</a:t>
            </a:r>
            <a:r>
              <a:rPr lang="en-US" sz="1800">
                <a:latin typeface="Segoe UI Semilight" panose="020B0402040204020203" pitchFamily="34" charset="0"/>
                <a:cs typeface="Segoe UI Semilight" panose="020B0402040204020203" pitchFamily="34" charset="0"/>
              </a:rPr>
              <a:t>evelopment</a:t>
            </a:r>
          </a:p>
        </p:txBody>
      </p:sp>
      <p:sp>
        <p:nvSpPr>
          <p:cNvPr id="5" name="TextBox 4">
            <a:extLst>
              <a:ext uri="{FF2B5EF4-FFF2-40B4-BE49-F238E27FC236}">
                <a16:creationId xmlns:a16="http://schemas.microsoft.com/office/drawing/2014/main" id="{27BAAA40-2179-A61A-5972-6C59C75274D2}"/>
              </a:ext>
            </a:extLst>
          </p:cNvPr>
          <p:cNvSpPr txBox="1"/>
          <p:nvPr/>
        </p:nvSpPr>
        <p:spPr>
          <a:xfrm>
            <a:off x="6257955" y="4291929"/>
            <a:ext cx="5189825" cy="1697901"/>
          </a:xfrm>
          <a:prstGeom prst="rect">
            <a:avLst/>
          </a:prstGeom>
          <a:noFill/>
          <a:ln w="38100">
            <a:solidFill>
              <a:schemeClr val="accent3"/>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Shelter and Hygiene</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Pandemic funding from federal &amp; state sources complemented and extended OCOH funding for temporary shelter and crisis interventions.</a:t>
            </a:r>
          </a:p>
          <a:p>
            <a:pPr marL="342900" indent="-342900">
              <a:spcAft>
                <a:spcPts val="1000"/>
              </a:spcAft>
              <a:buFont typeface="Arial" panose="020B0604020202020204" pitchFamily="34" charset="0"/>
              <a:buChar char="•"/>
            </a:pPr>
            <a:r>
              <a:rPr lang="en-US">
                <a:latin typeface="Segoe UI Semilight" panose="020B0402040204020203" pitchFamily="34" charset="0"/>
                <a:cs typeface="Segoe UI Semilight" panose="020B0402040204020203" pitchFamily="34" charset="0"/>
              </a:rPr>
              <a:t>Partnership with Adult Probation</a:t>
            </a:r>
            <a:endParaRPr lang="en-US" sz="1800">
              <a:latin typeface="Segoe UI Semilight" panose="020B0402040204020203" pitchFamily="34" charset="0"/>
              <a:cs typeface="Segoe UI Semilight" panose="020B0402040204020203" pitchFamily="34" charset="0"/>
            </a:endParaRPr>
          </a:p>
        </p:txBody>
      </p:sp>
      <p:sp>
        <p:nvSpPr>
          <p:cNvPr id="6" name="TextBox 5">
            <a:extLst>
              <a:ext uri="{FF2B5EF4-FFF2-40B4-BE49-F238E27FC236}">
                <a16:creationId xmlns:a16="http://schemas.microsoft.com/office/drawing/2014/main" id="{EBB40EBB-3CB8-FF86-79C2-6A02CB1470DC}"/>
              </a:ext>
            </a:extLst>
          </p:cNvPr>
          <p:cNvSpPr txBox="1"/>
          <p:nvPr/>
        </p:nvSpPr>
        <p:spPr>
          <a:xfrm>
            <a:off x="685799" y="5257800"/>
            <a:ext cx="5189825" cy="1292662"/>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Pandemic funding from federal</a:t>
            </a:r>
            <a:r>
              <a:rPr lang="en-US">
                <a:latin typeface="Segoe UI Semilight" panose="020B0402040204020203" pitchFamily="34" charset="0"/>
                <a:cs typeface="Segoe UI Semilight" panose="020B0402040204020203" pitchFamily="34" charset="0"/>
              </a:rPr>
              <a:t> &amp;</a:t>
            </a:r>
            <a:r>
              <a:rPr lang="en-US" sz="1800">
                <a:latin typeface="Segoe UI Semilight" panose="020B0402040204020203" pitchFamily="34" charset="0"/>
                <a:cs typeface="Segoe UI Semilight" panose="020B0402040204020203" pitchFamily="34" charset="0"/>
              </a:rPr>
              <a:t> state sources complemented and extended and OCOH funding for Homelessness Prevention</a:t>
            </a:r>
          </a:p>
        </p:txBody>
      </p:sp>
      <p:sp>
        <p:nvSpPr>
          <p:cNvPr id="7" name="TextBox 6">
            <a:extLst>
              <a:ext uri="{FF2B5EF4-FFF2-40B4-BE49-F238E27FC236}">
                <a16:creationId xmlns:a16="http://schemas.microsoft.com/office/drawing/2014/main" id="{F71E3F1A-300D-E7B4-B326-60AA29B577E5}"/>
              </a:ext>
            </a:extLst>
          </p:cNvPr>
          <p:cNvSpPr txBox="1"/>
          <p:nvPr/>
        </p:nvSpPr>
        <p:spPr>
          <a:xfrm>
            <a:off x="6257955" y="2547103"/>
            <a:ext cx="5189825" cy="1077218"/>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1000"/>
              </a:spcAft>
              <a:buFont typeface="Arial" panose="020B0604020202020204" pitchFamily="34" charset="0"/>
              <a:buChar char="•"/>
            </a:pPr>
            <a:r>
              <a:rPr lang="en-US" sz="2000">
                <a:latin typeface="Segoe UI Semilight" panose="020B0402040204020203" pitchFamily="34" charset="0"/>
                <a:cs typeface="Segoe UI Semilight" panose="020B0402040204020203" pitchFamily="34" charset="0"/>
              </a:rPr>
              <a:t>Whole Person Care and </a:t>
            </a:r>
            <a:r>
              <a:rPr lang="en-US" sz="2000" err="1">
                <a:latin typeface="Segoe UI Semilight" panose="020B0402040204020203" pitchFamily="34" charset="0"/>
                <a:cs typeface="Segoe UI Semilight" panose="020B0402040204020203" pitchFamily="34" charset="0"/>
              </a:rPr>
              <a:t>CalAIM</a:t>
            </a:r>
            <a:r>
              <a:rPr lang="en-US" sz="2000">
                <a:latin typeface="Segoe UI Semilight" panose="020B0402040204020203" pitchFamily="34" charset="0"/>
                <a:cs typeface="Segoe UI Semilight" panose="020B0402040204020203" pitchFamily="34" charset="0"/>
              </a:rPr>
              <a:t> for street health and overdose response</a:t>
            </a:r>
          </a:p>
        </p:txBody>
      </p:sp>
    </p:spTree>
    <p:extLst>
      <p:ext uri="{BB962C8B-B14F-4D97-AF65-F5344CB8AC3E}">
        <p14:creationId xmlns:p14="http://schemas.microsoft.com/office/powerpoint/2010/main" val="3572255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7</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523220"/>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OCOH revenue source is volatile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2. HGR Tax Forecast</a:t>
            </a:r>
          </a:p>
        </p:txBody>
      </p:sp>
      <p:sp>
        <p:nvSpPr>
          <p:cNvPr id="6" name="TextBox 5">
            <a:extLst>
              <a:ext uri="{FF2B5EF4-FFF2-40B4-BE49-F238E27FC236}">
                <a16:creationId xmlns:a16="http://schemas.microsoft.com/office/drawing/2014/main" id="{397843B8-7A6B-E55B-17FA-1441BB9AA4EA}"/>
              </a:ext>
            </a:extLst>
          </p:cNvPr>
          <p:cNvSpPr txBox="1"/>
          <p:nvPr/>
        </p:nvSpPr>
        <p:spPr>
          <a:xfrm>
            <a:off x="1524002" y="1600556"/>
            <a:ext cx="3264566" cy="7078861"/>
          </a:xfrm>
          <a:prstGeom prst="rect">
            <a:avLst/>
          </a:prstGeom>
          <a:noFill/>
        </p:spPr>
        <p:txBody>
          <a:bodyPr wrap="square" rtlCol="0">
            <a:spAutoFit/>
          </a:bodyPr>
          <a:lstStyle/>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HGR Tax revenue came in significantly below budget in the last 2 years (by $57M in FY22 and $65M in FY23).</a:t>
            </a: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These variances are primarily due to (1) the taxpayer basis being highly concentrated so changes at a few large firms have an outsized effect on revenue (2) high levels of active business tax litigation that can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affect prior year payments.</a:t>
            </a: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p:txBody>
      </p:sp>
      <p:pic>
        <p:nvPicPr>
          <p:cNvPr id="7" name="Picture 6">
            <a:extLst>
              <a:ext uri="{FF2B5EF4-FFF2-40B4-BE49-F238E27FC236}">
                <a16:creationId xmlns:a16="http://schemas.microsoft.com/office/drawing/2014/main" id="{DADAD38C-3100-9319-31C1-DADA8BF04411}"/>
              </a:ext>
            </a:extLst>
          </p:cNvPr>
          <p:cNvPicPr>
            <a:picLocks noChangeAspect="1"/>
          </p:cNvPicPr>
          <p:nvPr/>
        </p:nvPicPr>
        <p:blipFill>
          <a:blip r:embed="rId3"/>
          <a:stretch>
            <a:fillRect/>
          </a:stretch>
        </p:blipFill>
        <p:spPr>
          <a:xfrm>
            <a:off x="5809072" y="2112205"/>
            <a:ext cx="6179736" cy="3429000"/>
          </a:xfrm>
          <a:prstGeom prst="rect">
            <a:avLst/>
          </a:prstGeom>
        </p:spPr>
      </p:pic>
      <p:sp>
        <p:nvSpPr>
          <p:cNvPr id="4" name="Flowchart: Connector 3">
            <a:extLst>
              <a:ext uri="{FF2B5EF4-FFF2-40B4-BE49-F238E27FC236}">
                <a16:creationId xmlns:a16="http://schemas.microsoft.com/office/drawing/2014/main" id="{AA4D2237-53C0-2588-898C-21F51F6F52ED}"/>
              </a:ext>
            </a:extLst>
          </p:cNvPr>
          <p:cNvSpPr/>
          <p:nvPr/>
        </p:nvSpPr>
        <p:spPr>
          <a:xfrm>
            <a:off x="9982198" y="3096209"/>
            <a:ext cx="685800" cy="514438"/>
          </a:xfrm>
          <a:prstGeom prst="flowChartConnector">
            <a:avLst/>
          </a:prstGeom>
          <a:solidFill>
            <a:schemeClr val="bg1">
              <a:lumMod val="95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accent1"/>
                </a:solidFill>
                <a:latin typeface="+mj-lt"/>
              </a:rPr>
              <a:t>247.9</a:t>
            </a:r>
          </a:p>
        </p:txBody>
      </p:sp>
      <p:sp>
        <p:nvSpPr>
          <p:cNvPr id="5" name="Flowchart: Connector 4">
            <a:extLst>
              <a:ext uri="{FF2B5EF4-FFF2-40B4-BE49-F238E27FC236}">
                <a16:creationId xmlns:a16="http://schemas.microsoft.com/office/drawing/2014/main" id="{0FE9EC4B-FD96-1059-8BFE-77D54FE2AC3E}"/>
              </a:ext>
            </a:extLst>
          </p:cNvPr>
          <p:cNvSpPr/>
          <p:nvPr/>
        </p:nvSpPr>
        <p:spPr>
          <a:xfrm>
            <a:off x="7659475" y="2967678"/>
            <a:ext cx="685800" cy="514438"/>
          </a:xfrm>
          <a:prstGeom prst="flowChartConnector">
            <a:avLst/>
          </a:prstGeom>
          <a:solidFill>
            <a:schemeClr val="bg1">
              <a:lumMod val="95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b="1" dirty="0">
                <a:solidFill>
                  <a:schemeClr val="accent1"/>
                </a:solidFill>
                <a:latin typeface="+mj-lt"/>
              </a:rPr>
              <a:t>278.6</a:t>
            </a:r>
          </a:p>
        </p:txBody>
      </p:sp>
    </p:spTree>
    <p:extLst>
      <p:ext uri="{BB962C8B-B14F-4D97-AF65-F5344CB8AC3E}">
        <p14:creationId xmlns:p14="http://schemas.microsoft.com/office/powerpoint/2010/main" val="423643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8</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523220"/>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FY24 through FY28 Preliminary Forecast</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2. HGR Tax Forecast</a:t>
            </a:r>
          </a:p>
        </p:txBody>
      </p:sp>
      <p:pic>
        <p:nvPicPr>
          <p:cNvPr id="4" name="Picture 3">
            <a:extLst>
              <a:ext uri="{FF2B5EF4-FFF2-40B4-BE49-F238E27FC236}">
                <a16:creationId xmlns:a16="http://schemas.microsoft.com/office/drawing/2014/main" id="{1068CC65-381A-C056-01EC-AAFFB68D3D04}"/>
              </a:ext>
            </a:extLst>
          </p:cNvPr>
          <p:cNvPicPr>
            <a:picLocks noChangeAspect="1"/>
          </p:cNvPicPr>
          <p:nvPr/>
        </p:nvPicPr>
        <p:blipFill>
          <a:blip r:embed="rId3"/>
          <a:stretch>
            <a:fillRect/>
          </a:stretch>
        </p:blipFill>
        <p:spPr>
          <a:xfrm>
            <a:off x="1524002" y="1877436"/>
            <a:ext cx="4549836" cy="3751828"/>
          </a:xfrm>
          <a:prstGeom prst="rect">
            <a:avLst/>
          </a:prstGeom>
        </p:spPr>
      </p:pic>
      <p:sp>
        <p:nvSpPr>
          <p:cNvPr id="5" name="TextBox 4">
            <a:extLst>
              <a:ext uri="{FF2B5EF4-FFF2-40B4-BE49-F238E27FC236}">
                <a16:creationId xmlns:a16="http://schemas.microsoft.com/office/drawing/2014/main" id="{0B5468E9-8CEC-00B2-94F8-0A5CB0EAEF68}"/>
              </a:ext>
            </a:extLst>
          </p:cNvPr>
          <p:cNvSpPr txBox="1"/>
          <p:nvPr/>
        </p:nvSpPr>
        <p:spPr>
          <a:xfrm>
            <a:off x="7162800" y="1877436"/>
            <a:ext cx="4343399" cy="3693319"/>
          </a:xfrm>
          <a:prstGeom prst="rect">
            <a:avLst/>
          </a:prstGeom>
          <a:noFill/>
        </p:spPr>
        <p:txBody>
          <a:bodyPr wrap="square" rtlCol="0">
            <a:spAutoFit/>
          </a:bodyPr>
          <a:lstStyle/>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Based on the volume of recent tax refund claims, the forecast was lowered from CON’s previous assumptions.</a:t>
            </a: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Key assumptions:</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Slow or no growth of tax base in earlier years of forecast to reflect slowing of the economy, and back to inflation in future years.</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Current levels of remote work continue. </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Lower tax base to reflect ongoing litigation risk.</a:t>
            </a:r>
          </a:p>
        </p:txBody>
      </p:sp>
    </p:spTree>
    <p:extLst>
      <p:ext uri="{BB962C8B-B14F-4D97-AF65-F5344CB8AC3E}">
        <p14:creationId xmlns:p14="http://schemas.microsoft.com/office/powerpoint/2010/main" val="1530564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ED265-1967-B231-8C45-6B37B6A1B9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A7B1E8B-035B-CAF5-A793-9A1AA5D5DEC4}"/>
              </a:ext>
            </a:extLst>
          </p:cNvPr>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67CFC26-9685-621A-1123-9ED79C0BF8BC}"/>
              </a:ext>
            </a:extLst>
          </p:cNvPr>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9</a:t>
            </a:fld>
            <a:endParaRPr lang="en-US" sz="1400" b="1">
              <a:solidFill>
                <a:schemeClr val="bg1"/>
              </a:solidFill>
              <a:latin typeface="Segoe UI Semibold" panose="020B0702040204020203" pitchFamily="34" charset="0"/>
            </a:endParaRPr>
          </a:p>
        </p:txBody>
      </p:sp>
      <p:sp>
        <p:nvSpPr>
          <p:cNvPr id="9" name="TextBox 8">
            <a:extLst>
              <a:ext uri="{FF2B5EF4-FFF2-40B4-BE49-F238E27FC236}">
                <a16:creationId xmlns:a16="http://schemas.microsoft.com/office/drawing/2014/main" id="{BA84C619-F14F-2296-B464-63E67A485587}"/>
              </a:ext>
            </a:extLst>
          </p:cNvPr>
          <p:cNvSpPr txBox="1"/>
          <p:nvPr/>
        </p:nvSpPr>
        <p:spPr>
          <a:xfrm>
            <a:off x="2138978" y="917249"/>
            <a:ext cx="9062421" cy="523220"/>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Annual Budget Recommendations Process Timeline</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8" name="TextBox 7">
            <a:extLst>
              <a:ext uri="{FF2B5EF4-FFF2-40B4-BE49-F238E27FC236}">
                <a16:creationId xmlns:a16="http://schemas.microsoft.com/office/drawing/2014/main" id="{966FA685-B1C7-8914-78E7-98F3E7D58952}"/>
              </a:ext>
            </a:extLst>
          </p:cNvPr>
          <p:cNvSpPr txBox="1"/>
          <p:nvPr/>
        </p:nvSpPr>
        <p:spPr>
          <a:xfrm>
            <a:off x="2133600" y="1659914"/>
            <a:ext cx="8915400" cy="5663089"/>
          </a:xfrm>
          <a:prstGeom prst="rect">
            <a:avLst/>
          </a:prstGeom>
          <a:noFill/>
        </p:spPr>
        <p:txBody>
          <a:bodyPr wrap="square" lIns="91440" tIns="45720" rIns="91440" bIns="45720" rtlCol="0" anchor="t">
            <a:spAutoFit/>
          </a:bodyPr>
          <a:lstStyle/>
          <a:p>
            <a:r>
              <a:rPr lang="en-US" sz="2000" b="1" dirty="0">
                <a:solidFill>
                  <a:schemeClr val="tx1">
                    <a:lumMod val="85000"/>
                    <a:lumOff val="15000"/>
                  </a:schemeClr>
                </a:solidFill>
                <a:latin typeface="Segoe UI Semilight"/>
                <a:cs typeface="Segoe UI Semilight"/>
              </a:rPr>
              <a:t>February </a:t>
            </a:r>
            <a:endParaRPr lang="en-US" b="1" dirty="0">
              <a:solidFill>
                <a:schemeClr val="tx1">
                  <a:lumMod val="85000"/>
                  <a:lumOff val="15000"/>
                </a:schemeClr>
              </a:solidFill>
              <a:latin typeface="Calibri" panose="020F0502020204030204"/>
              <a:cs typeface="Calibri" panose="020F0502020204030204"/>
            </a:endParaRPr>
          </a:p>
          <a:p>
            <a:pPr marL="342900" indent="-342900">
              <a:buFont typeface="Arial"/>
              <a:buChar char="•"/>
            </a:pPr>
            <a:r>
              <a:rPr lang="en-US" sz="2000" dirty="0">
                <a:solidFill>
                  <a:schemeClr val="tx1">
                    <a:lumMod val="85000"/>
                    <a:lumOff val="15000"/>
                  </a:schemeClr>
                </a:solidFill>
                <a:latin typeface="Segoe UI Semilight"/>
                <a:cs typeface="Segoe UI Semilight"/>
              </a:rPr>
              <a:t>Liaison Meeting #1: Programmatic Deep Dive</a:t>
            </a: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6-month progress and implementation updates</a:t>
            </a:r>
            <a:br>
              <a:rPr lang="en-US" sz="2000" dirty="0">
                <a:solidFill>
                  <a:schemeClr val="tx1">
                    <a:lumMod val="85000"/>
                    <a:lumOff val="15000"/>
                  </a:schemeClr>
                </a:solidFill>
                <a:latin typeface="Segoe UI Semilight"/>
                <a:cs typeface="Segoe UI Semilight"/>
              </a:rPr>
            </a:b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r>
              <a:rPr lang="en-US" sz="2000" b="1" dirty="0">
                <a:solidFill>
                  <a:schemeClr val="tx1">
                    <a:lumMod val="85000"/>
                    <a:lumOff val="15000"/>
                  </a:schemeClr>
                </a:solidFill>
                <a:latin typeface="Segoe UI Semilight"/>
                <a:cs typeface="Segoe UI Semilight"/>
              </a:rPr>
              <a:t>March</a:t>
            </a:r>
            <a:endParaRPr lang="en-US" b="1" dirty="0">
              <a:solidFill>
                <a:schemeClr val="tx1">
                  <a:lumMod val="85000"/>
                  <a:lumOff val="15000"/>
                </a:schemeClr>
              </a:solidFill>
              <a:latin typeface="Calibri" panose="020F0502020204030204"/>
              <a:cs typeface="Calibri" panose="020F0502020204030204"/>
            </a:endParaRPr>
          </a:p>
          <a:p>
            <a:pPr marL="342900" indent="-342900">
              <a:buFont typeface="Arial"/>
              <a:buChar char="•"/>
            </a:pPr>
            <a:r>
              <a:rPr lang="en-US" sz="2000" dirty="0">
                <a:solidFill>
                  <a:schemeClr val="tx1">
                    <a:lumMod val="85000"/>
                    <a:lumOff val="15000"/>
                  </a:schemeClr>
                </a:solidFill>
                <a:latin typeface="Segoe UI Semilight"/>
                <a:cs typeface="Segoe UI Semilight"/>
              </a:rPr>
              <a:t>Liaison Meeting #2: Fiscal Deep Dive</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a:t>
            </a: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Updated revenue forecast</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Department presentations on OCOH Budget submission</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OCOH Committee budget priorities determination for DPH Health Commission and HSH Homelessness Oversight Commission</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r>
              <a:rPr lang="en-US" sz="2000" b="1" dirty="0">
                <a:solidFill>
                  <a:schemeClr val="tx1">
                    <a:lumMod val="85000"/>
                    <a:lumOff val="15000"/>
                  </a:schemeClr>
                </a:solidFill>
                <a:latin typeface="Segoe UI Semilight"/>
                <a:cs typeface="Segoe UI Semilight"/>
              </a:rPr>
              <a:t>April</a:t>
            </a: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Budget recommendations for MYR, </a:t>
            </a:r>
            <a:r>
              <a:rPr lang="en-US" sz="2000" dirty="0">
                <a:solidFill>
                  <a:schemeClr val="tx1">
                    <a:lumMod val="85000"/>
                    <a:lumOff val="15000"/>
                  </a:schemeClr>
                </a:solidFill>
                <a:latin typeface="Segoe UI Semilight"/>
                <a:ea typeface="+mn-lt"/>
                <a:cs typeface="Segoe UI Semilight"/>
              </a:rPr>
              <a:t>DPH Health Commission and HSH Homelessness Oversight Commission</a:t>
            </a:r>
          </a:p>
          <a:p>
            <a:pPr marL="342900" indent="-342900">
              <a:buFont typeface="Arial"/>
              <a:buChar char="•"/>
            </a:pP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indent="-457200">
              <a:buFontTx/>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FontTx/>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1371600" lvl="2" indent="-457200">
              <a:buFont typeface="Arial" panose="020B0604020202020204" pitchFamily="34" charset="0"/>
              <a:buChar char="•"/>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11" name="Rectangle 10">
            <a:extLst>
              <a:ext uri="{FF2B5EF4-FFF2-40B4-BE49-F238E27FC236}">
                <a16:creationId xmlns:a16="http://schemas.microsoft.com/office/drawing/2014/main" id="{13DBBED3-B241-C9E0-257E-F8AA52CEC147}"/>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E0C3E31-375A-EC84-BDD9-0A212E7F9230}"/>
              </a:ext>
            </a:extLst>
          </p:cNvPr>
          <p:cNvSpPr txBox="1"/>
          <p:nvPr/>
        </p:nvSpPr>
        <p:spPr>
          <a:xfrm>
            <a:off x="2049174" y="0"/>
            <a:ext cx="9174637" cy="523220"/>
          </a:xfrm>
          <a:prstGeom prst="rect">
            <a:avLst/>
          </a:prstGeom>
          <a:noFill/>
        </p:spPr>
        <p:txBody>
          <a:bodyPr wrap="square" lIns="91440" tIns="45720" rIns="91440" bIns="45720" rtlCol="0" anchor="t">
            <a:spAutoFit/>
          </a:bodyPr>
          <a:lstStyle/>
          <a:p>
            <a:r>
              <a:rPr lang="en-US" sz="2800" b="1" dirty="0">
                <a:solidFill>
                  <a:schemeClr val="accent1">
                    <a:lumMod val="40000"/>
                    <a:lumOff val="60000"/>
                  </a:schemeClr>
                </a:solidFill>
                <a:latin typeface="Segoe UI Semibold"/>
                <a:cs typeface="Segoe UI Semibold"/>
              </a:rPr>
              <a:t>3. Timeline for FY25 &amp; FY26 Budget Recommendations</a:t>
            </a:r>
            <a:endParaRPr lang="en-US" sz="2800" b="1" dirty="0">
              <a:solidFill>
                <a:schemeClr val="accent1">
                  <a:lumMod val="40000"/>
                  <a:lumOff val="60000"/>
                </a:schemeClr>
              </a:solidFill>
              <a:latin typeface="Segoe UI Semibold" panose="020B0702040204020203" pitchFamily="34" charset="0"/>
            </a:endParaRPr>
          </a:p>
        </p:txBody>
      </p:sp>
    </p:spTree>
    <p:extLst>
      <p:ext uri="{BB962C8B-B14F-4D97-AF65-F5344CB8AC3E}">
        <p14:creationId xmlns:p14="http://schemas.microsoft.com/office/powerpoint/2010/main" val="3280367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9C7B3DAF9F64448E597DD1CE363619" ma:contentTypeVersion="14" ma:contentTypeDescription="Create a new document." ma:contentTypeScope="" ma:versionID="e8188f07b0a2e7c650563a2419cc996e">
  <xsd:schema xmlns:xsd="http://www.w3.org/2001/XMLSchema" xmlns:xs="http://www.w3.org/2001/XMLSchema" xmlns:p="http://schemas.microsoft.com/office/2006/metadata/properties" xmlns:ns2="02f7503c-184f-4c39-a370-6f7a5ecc0dba" xmlns:ns3="5296f8fc-6dd1-43b3-9ec0-875f8588ba0a" targetNamespace="http://schemas.microsoft.com/office/2006/metadata/properties" ma:root="true" ma:fieldsID="9e773eae6bff6ba613d07f6843bdcc98" ns2:_="" ns3:_="">
    <xsd:import namespace="02f7503c-184f-4c39-a370-6f7a5ecc0dba"/>
    <xsd:import namespace="5296f8fc-6dd1-43b3-9ec0-875f8588ba0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f7503c-184f-4c39-a370-6f7a5ecc0d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6b278eec-cad9-4ec1-bf87-f68f02c44eb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96f8fc-6dd1-43b3-9ec0-875f8588ba0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78be8166-c22e-4115-becb-7a8322ff96d8}" ma:internalName="TaxCatchAll" ma:showField="CatchAllData" ma:web="5296f8fc-6dd1-43b3-9ec0-875f8588ba0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2f7503c-184f-4c39-a370-6f7a5ecc0dba">
      <Terms xmlns="http://schemas.microsoft.com/office/infopath/2007/PartnerControls"/>
    </lcf76f155ced4ddcb4097134ff3c332f>
    <TaxCatchAll xmlns="5296f8fc-6dd1-43b3-9ec0-875f8588ba0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953A06-E0C6-440D-8D48-541D8A62E2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f7503c-184f-4c39-a370-6f7a5ecc0dba"/>
    <ds:schemaRef ds:uri="5296f8fc-6dd1-43b3-9ec0-875f8588ba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7C768F-ECB7-4632-8310-25BC5FEF742D}">
  <ds:schemaRefs>
    <ds:schemaRef ds:uri="http://purl.org/dc/terms/"/>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5296f8fc-6dd1-43b3-9ec0-875f8588ba0a"/>
    <ds:schemaRef ds:uri="02f7503c-184f-4c39-a370-6f7a5ecc0dba"/>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8D15A95B-3982-4106-88A4-CB27FC2708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TotalTime>
  <Words>1815</Words>
  <Application>Microsoft Office PowerPoint</Application>
  <PresentationFormat>Widescreen</PresentationFormat>
  <Paragraphs>203</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 Slides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Shimmin, Jessica (CON)</dc:creator>
  <cp:lastModifiedBy>Huwald, Ivy (CON)</cp:lastModifiedBy>
  <cp:revision>498</cp:revision>
  <dcterms:created xsi:type="dcterms:W3CDTF">2023-01-10T00:09:21Z</dcterms:created>
  <dcterms:modified xsi:type="dcterms:W3CDTF">2024-01-24T22:53:48Z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0x010100959C7B3DAF9F64448E597DD1CE363619</vt:lpwstr>
  </property>
  <property fmtid="{D5CDD505-2E9C-101B-9397-08002B2CF9AE}" pid="3" name="Order">
    <vt:r8>208600</vt:r8>
  </property>
  <property fmtid="{D5CDD505-2E9C-101B-9397-08002B2CF9AE}" pid="4" name="_ExtendedDescription">
    <vt:lpwstr/>
  </property>
  <property fmtid="{D5CDD505-2E9C-101B-9397-08002B2CF9AE}" pid="5" name="MediaServiceImageTags">
    <vt:lpwstr/>
  </property>
</Properties>
</file>