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, Priscilla (DPH)" userId="6e701cb7-b7ba-43f9-a2b3-97a2f6ff4288" providerId="ADAL" clId="{844FA4F4-0F91-407C-B281-245C5E72661F}"/>
    <pc:docChg chg="modSld">
      <pc:chgData name="Rodriguez, Priscilla (DPH)" userId="6e701cb7-b7ba-43f9-a2b3-97a2f6ff4288" providerId="ADAL" clId="{844FA4F4-0F91-407C-B281-245C5E72661F}" dt="2026-02-04T20:41:16.761" v="228" actId="20577"/>
      <pc:docMkLst>
        <pc:docMk/>
      </pc:docMkLst>
      <pc:sldChg chg="modSp mod">
        <pc:chgData name="Rodriguez, Priscilla (DPH)" userId="6e701cb7-b7ba-43f9-a2b3-97a2f6ff4288" providerId="ADAL" clId="{844FA4F4-0F91-407C-B281-245C5E72661F}" dt="2026-02-04T20:41:16.761" v="228" actId="20577"/>
        <pc:sldMkLst>
          <pc:docMk/>
          <pc:sldMk cId="2421585970" sldId="257"/>
        </pc:sldMkLst>
        <pc:spChg chg="mod">
          <ac:chgData name="Rodriguez, Priscilla (DPH)" userId="6e701cb7-b7ba-43f9-a2b3-97a2f6ff4288" providerId="ADAL" clId="{844FA4F4-0F91-407C-B281-245C5E72661F}" dt="2026-02-04T20:41:16.761" v="228" actId="20577"/>
          <ac:spMkLst>
            <pc:docMk/>
            <pc:sldMk cId="2421585970" sldId="257"/>
            <ac:spMk id="3" creationId="{858802FA-B7E6-0AF0-3ED1-482BB3AF4564}"/>
          </ac:spMkLst>
        </pc:spChg>
      </pc:sldChg>
      <pc:sldChg chg="modSp mod">
        <pc:chgData name="Rodriguez, Priscilla (DPH)" userId="6e701cb7-b7ba-43f9-a2b3-97a2f6ff4288" providerId="ADAL" clId="{844FA4F4-0F91-407C-B281-245C5E72661F}" dt="2026-02-03T23:22:39.872" v="195" actId="1076"/>
        <pc:sldMkLst>
          <pc:docMk/>
          <pc:sldMk cId="341713768" sldId="258"/>
        </pc:sldMkLst>
        <pc:spChg chg="mod">
          <ac:chgData name="Rodriguez, Priscilla (DPH)" userId="6e701cb7-b7ba-43f9-a2b3-97a2f6ff4288" providerId="ADAL" clId="{844FA4F4-0F91-407C-B281-245C5E72661F}" dt="2026-02-03T23:22:39.872" v="195" actId="1076"/>
          <ac:spMkLst>
            <pc:docMk/>
            <pc:sldMk cId="341713768" sldId="258"/>
            <ac:spMk id="7" creationId="{D7B85271-65C0-B8C7-4E0D-9E53727AF5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5FDAB-5C28-4707-B8AD-7DB56EE6EF7A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E0431-D6D9-4632-A299-DBF267AFA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52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E0431-D6D9-4632-A299-DBF267AFA3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2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55E9-C320-E378-532B-057C07348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D6F58F-30E6-EC9A-EB4E-A2042590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21B4A-86E1-C5C5-02E9-2D1548AB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22609-7F29-A94F-9DBD-88B008DC8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E38CB-0AA1-53AE-0E0B-3929632A2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6D50A-7CFF-A7B8-F438-2801F091C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55FB9-2C29-DDF2-5ECD-AD903494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A97E8-509E-C5E8-6563-662B70E43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019A6-3084-2FCF-9644-2A4ED9C8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AECA6-C2DB-62AE-B40D-284297E6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8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1D9357-C57B-4DB0-9CEA-B39EF7801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C2F24-0958-2507-F6EA-F695ADB7C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721DA-9825-DF4B-E066-5ACB58717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4667E-3CF8-05D8-BBB8-267A5CAF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96E69-E6B4-6BD3-51C5-74019D66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C397D-5EBF-7356-D012-ECEDF0DD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068F7-08EA-C9A0-40A0-E7D1D2AB3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5E0E4-5446-16DA-D14D-61325C6DD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DD26-FC3C-9807-4180-84ACDE0C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87B2C-49C1-AA56-32D3-51EBBE70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7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92E02-ED4E-EE2F-4DA2-2F24D9952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16B98-55D3-2244-5387-179F701EA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8F215-82EE-585B-D08F-0DC078ADC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82892-EA00-9110-B244-EB61BC88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1AE05-079A-10D9-C04F-C8ABBAB9C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4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8213-A2D6-1B60-F2EE-4B3446C2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68666-1474-A979-7C0B-337564517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681A63-A009-4F53-93C9-19C6FAB1F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5EADF-E8E4-9493-70B3-6868E73D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9BA5B-A05C-9F78-17E8-1099A2F4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5C9AF-84A1-7307-C286-C16A8871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7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EA33-31AB-C2F7-6F74-92DF38BD4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CF6C8-8581-B875-9DDA-6A53DCA57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76936-22EF-6430-F619-C766DFDD1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7A6845-11B4-C0B5-33D6-1EA9E3B89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41A88-B677-227A-EE21-7E1B262E10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BF6708-1805-AE25-E122-9712935D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D381CC-7689-AC0E-2CAC-03F87656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6CFF5D-5BF1-B8CD-200C-7FC86927A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3C66-10D3-E33D-B811-0E1C38B73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40E86-A397-D20E-417D-3C0E49F0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9A153-6F7F-0D11-407D-3B878290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F790A-78BB-067A-8568-112F175F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3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0CDE64-4261-BDC9-B244-4E1EB58C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8C3A5F-322F-42EB-2D31-CACA6712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AECA8-09BB-4E2C-27FE-46617C51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9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55295-E327-B93F-5A5A-F57F37B3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85B12-D1B8-38DB-FD22-648CE1BF2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A5E91-CF8C-9A7A-EA80-2ED136738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94693-21A1-EC8B-C5ED-971D59681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0F7F9-0578-CFA4-1E6B-C1BD8D6E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A63C9-A4AA-CAFC-B59E-64260D27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6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6E20E-48C4-2048-A0CE-D55ABB087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0D69A-B998-F6A3-D173-9556BD60F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3B802-5412-D1CE-6128-4E45B1AFC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94D58-5175-A4D7-24EB-ED728B87E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CA2AD-F5BC-6C41-1650-9F03921C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21148-446E-8CDF-D869-DB94428D7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D462C-287D-4455-B43E-8F322F898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ED203-06BA-6436-9C56-779FDF8EB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7772-D4D7-AD65-AAD3-2C734671A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C7195-E775-4984-8BDC-5CBAE385E84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3303D-6C90-8939-7C8E-100F7688F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DC5C6-8D07-7BBD-469B-C2CDA002E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ACB95A-64E3-4B1D-A088-FD7FE0AF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5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B9C002-A262-DF9D-D3D7-120D118B0C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Threats, Challenges, Successes, and Opportunities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5A486-9278-2F6D-FB00-4FAB33B87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February 4, 2026</a:t>
            </a:r>
          </a:p>
          <a:p>
            <a:pPr algn="l"/>
            <a:r>
              <a:rPr lang="en-US" dirty="0"/>
              <a:t>Food Security Task Force Meeting</a:t>
            </a:r>
          </a:p>
        </p:txBody>
      </p:sp>
    </p:spTree>
    <p:extLst>
      <p:ext uri="{BB962C8B-B14F-4D97-AF65-F5344CB8AC3E}">
        <p14:creationId xmlns:p14="http://schemas.microsoft.com/office/powerpoint/2010/main" val="247854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582FD-9C73-101A-9BD7-D120FFC4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479802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Threats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02FA-B7E6-0AF0-3ED1-482BB3AF4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476560"/>
            <a:ext cx="9724031" cy="4744804"/>
          </a:xfrm>
        </p:spPr>
        <p:txBody>
          <a:bodyPr anchor="ctr">
            <a:normAutofit/>
          </a:bodyPr>
          <a:lstStyle/>
          <a:p>
            <a:r>
              <a:rPr lang="en-US" sz="2000" dirty="0"/>
              <a:t>Waitlist for services (e.g., vouchers, food banks, home-delivered meals)</a:t>
            </a:r>
          </a:p>
          <a:p>
            <a:r>
              <a:rPr lang="en-US" sz="2000" dirty="0"/>
              <a:t>HR. 1 changes to CalFresh and able-bodied adults without dependents (ABAWD) requirements</a:t>
            </a:r>
          </a:p>
          <a:p>
            <a:r>
              <a:rPr lang="en-US" sz="2000" dirty="0"/>
              <a:t>Federal, state, and local budget cuts</a:t>
            </a:r>
          </a:p>
          <a:p>
            <a:r>
              <a:rPr lang="en-US" sz="2000" dirty="0"/>
              <a:t>Retail environment constriction</a:t>
            </a:r>
          </a:p>
          <a:p>
            <a:r>
              <a:rPr lang="en-US" sz="2000" dirty="0"/>
              <a:t>Lack of interdepartmental collaboration</a:t>
            </a:r>
          </a:p>
          <a:p>
            <a:r>
              <a:rPr lang="en-US" sz="2000" dirty="0"/>
              <a:t>Budget priorities (e.g., $400M in City budget cuts, DPH $17M budget cuts)</a:t>
            </a:r>
          </a:p>
          <a:p>
            <a:r>
              <a:rPr lang="en-US" sz="2000" dirty="0"/>
              <a:t>Cuts to programs such as SNAP and Medicaid </a:t>
            </a:r>
          </a:p>
          <a:p>
            <a:r>
              <a:rPr lang="en-US" sz="2000" dirty="0"/>
              <a:t>Rising food costs</a:t>
            </a:r>
          </a:p>
          <a:p>
            <a:r>
              <a:rPr lang="en-US" sz="2000" dirty="0"/>
              <a:t>Staffing shortages</a:t>
            </a:r>
          </a:p>
          <a:p>
            <a:r>
              <a:rPr lang="en-US" sz="2000" dirty="0"/>
              <a:t>Cancellation of USDA’s Household Food Security Survey and Report</a:t>
            </a:r>
          </a:p>
          <a:p>
            <a:r>
              <a:rPr lang="en-US" sz="2000" dirty="0"/>
              <a:t>Medically Supportive Food &amp; Nutrition (MSF&amp;N) expiring December 31, 2026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158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C03AFF-B554-520B-4DE1-280DB188B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77FA08-2A1C-4F1E-5C31-9D247A3F2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A123C8-B6BF-15E2-2437-F8B253117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A8AC2F-EF9D-EAAA-0AE0-DEED47D48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10F7B0-00BE-7900-751A-364B93BEB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9DEFE8-05F6-B8B2-18B8-BDDE7E814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0FD1C-F06F-660E-598A-4E06BB185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750" y="479802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Successes and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2E8DD-818E-929C-9642-101247B85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476560"/>
            <a:ext cx="9724031" cy="4744804"/>
          </a:xfrm>
        </p:spPr>
        <p:txBody>
          <a:bodyPr anchor="ctr"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7B85271-65C0-B8C7-4E0D-9E53727AF55A}"/>
              </a:ext>
            </a:extLst>
          </p:cNvPr>
          <p:cNvSpPr txBox="1">
            <a:spLocks/>
          </p:cNvSpPr>
          <p:nvPr/>
        </p:nvSpPr>
        <p:spPr>
          <a:xfrm>
            <a:off x="611750" y="2743260"/>
            <a:ext cx="9724031" cy="47448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D10 Community Market</a:t>
            </a:r>
          </a:p>
          <a:p>
            <a:r>
              <a:rPr lang="en-US" sz="2000" dirty="0"/>
              <a:t>FSTF Reimagining Food Coordination subcommittee recommendations for a new food organization structure</a:t>
            </a:r>
          </a:p>
          <a:p>
            <a:r>
              <a:rPr lang="en-US" sz="2000" dirty="0"/>
              <a:t>SF has successfully recovered more than 9.2 million pounds of edible food for human consumption since 2022</a:t>
            </a:r>
          </a:p>
          <a:p>
            <a:r>
              <a:rPr lang="en-US" sz="2000" dirty="0"/>
              <a:t>MSF&amp;N Community Supports utilization and opportunities for expansion</a:t>
            </a:r>
          </a:p>
          <a:p>
            <a:r>
              <a:rPr lang="en-US" sz="2000" dirty="0"/>
              <a:t>HSA issued one-time GiveCard prepaid grocery cards in November 2025</a:t>
            </a:r>
          </a:p>
          <a:p>
            <a:r>
              <a:rPr lang="en-US" sz="2000" dirty="0"/>
              <a:t>Food security City convenings (e.g., SF Food Action Summit, Mayor’s Roundtable, Food Futures)</a:t>
            </a:r>
          </a:p>
          <a:p>
            <a:r>
              <a:rPr lang="en-US" sz="2000" dirty="0"/>
              <a:t>DPH Shelter Health Team staffs a RD in HSH shelter programs</a:t>
            </a:r>
          </a:p>
          <a:p>
            <a:r>
              <a:rPr lang="en-US" sz="2000" dirty="0"/>
              <a:t>DAS released multiple RFPs for existing nutrition support programs</a:t>
            </a:r>
          </a:p>
          <a:p>
            <a:r>
              <a:rPr lang="en-US" sz="2000" dirty="0"/>
              <a:t>Public-private partnerships (e.g., Crankstart, GiveCard, Hellman Foundation, Third Plateau</a:t>
            </a:r>
          </a:p>
          <a:p>
            <a:r>
              <a:rPr lang="en-US" sz="2000" dirty="0"/>
              <a:t>Community data and input (e.g., CBO surveys, BFSER)</a:t>
            </a:r>
          </a:p>
          <a:p>
            <a:r>
              <a:rPr lang="en-US" sz="2000" dirty="0"/>
              <a:t>Commission Streamlining Task Force’s decision to keep the SDDTAC</a:t>
            </a:r>
          </a:p>
          <a:p>
            <a:r>
              <a:rPr lang="en-US" sz="2000" dirty="0"/>
              <a:t>Possible sunsetting of the FSTF on July 1, 2026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713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0AE5DE678AA4B921768A78B84BB1B" ma:contentTypeVersion="13" ma:contentTypeDescription="Create a new document." ma:contentTypeScope="" ma:versionID="a621e93376a1eaf90720337dae614e21">
  <xsd:schema xmlns:xsd="http://www.w3.org/2001/XMLSchema" xmlns:xs="http://www.w3.org/2001/XMLSchema" xmlns:p="http://schemas.microsoft.com/office/2006/metadata/properties" xmlns:ns2="532b50d8-a060-4318-8567-aa6dcb220a4d" xmlns:ns3="1136fd94-f1ea-4877-924c-d16a08f8c043" targetNamespace="http://schemas.microsoft.com/office/2006/metadata/properties" ma:root="true" ma:fieldsID="4f821909ca06e2dd6dc2a1a7fed683c6" ns2:_="" ns3:_="">
    <xsd:import namespace="532b50d8-a060-4318-8567-aa6dcb220a4d"/>
    <xsd:import namespace="1136fd94-f1ea-4877-924c-d16a08f8c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2b50d8-a060-4318-8567-aa6dcb220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6fd94-f1ea-4877-924c-d16a08f8c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2b50d8-a060-4318-8567-aa6dcb220a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DC71149-1B7D-4056-B4E6-CB00163D3B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2b50d8-a060-4318-8567-aa6dcb220a4d"/>
    <ds:schemaRef ds:uri="1136fd94-f1ea-4877-924c-d16a08f8c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E1476F-565B-4A51-8B27-50868420CA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EA9077-F7F3-481C-A48C-061E6973225C}">
  <ds:schemaRefs>
    <ds:schemaRef ds:uri="http://schemas.microsoft.com/office/2006/metadata/properties"/>
    <ds:schemaRef ds:uri="http://schemas.microsoft.com/office/infopath/2007/PartnerControls"/>
    <ds:schemaRef ds:uri="532b50d8-a060-4318-8567-aa6dcb220a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268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Threats, Challenges, Successes, and Opportunities</vt:lpstr>
      <vt:lpstr>Threats and Challenges</vt:lpstr>
      <vt:lpstr>Successes and Opportunities</vt:lpstr>
    </vt:vector>
  </TitlesOfParts>
  <Company>San Francisco Department of Public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Priscilla (DPH)</dc:creator>
  <cp:lastModifiedBy>Rodriguez, Priscilla (DPH)</cp:lastModifiedBy>
  <cp:revision>1</cp:revision>
  <dcterms:created xsi:type="dcterms:W3CDTF">2026-02-03T18:12:11Z</dcterms:created>
  <dcterms:modified xsi:type="dcterms:W3CDTF">2026-02-04T20:41:26Z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0x0101006160AE5DE678AA4B921768A78B84BB1B</vt:lpwstr>
  </property>
  <property fmtid="{D5CDD505-2E9C-101B-9397-08002B2CF9AE}" pid="3" name="MediaServiceImageTags">
    <vt:lpwstr/>
  </property>
</Properties>
</file>